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58" r:id="rId4"/>
    <p:sldId id="260" r:id="rId5"/>
    <p:sldId id="2963" r:id="rId6"/>
    <p:sldId id="257" r:id="rId7"/>
    <p:sldId id="259" r:id="rId8"/>
    <p:sldId id="2962" r:id="rId9"/>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51" autoAdjust="0"/>
    <p:restoredTop sz="94660"/>
  </p:normalViewPr>
  <p:slideViewPr>
    <p:cSldViewPr snapToGrid="0">
      <p:cViewPr varScale="1">
        <p:scale>
          <a:sx n="74" d="100"/>
          <a:sy n="74" d="100"/>
        </p:scale>
        <p:origin x="660" y="60"/>
      </p:cViewPr>
      <p:guideLst/>
    </p:cSldViewPr>
  </p:slideViewPr>
  <p:notesTextViewPr>
    <p:cViewPr>
      <p:scale>
        <a:sx n="1" d="1"/>
        <a:sy n="1" d="1"/>
      </p:scale>
      <p:origin x="0" y="0"/>
    </p:cViewPr>
  </p:notesTextViewPr>
  <p:gridSpacing cx="72008" cy="72008"/>
</p:viewPr>
</file>

<file path=ppt/_rels/presentation.xml.rels>&#65279;<?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heme" Target="theme/theme1.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viewProps" Target="viewProps.xml" /><Relationship Id="rId5" Type="http://schemas.openxmlformats.org/officeDocument/2006/relationships/slide" Target="slides/slide4.xml" /><Relationship Id="rId10"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E0C955-0635-439B-950C-1D1B1FA2E993}"/>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FB12D30-1C69-4172-B3DA-DEB605A09B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A2ED544-CD17-45E6-8128-B094FB6DACFD}"/>
              </a:ext>
            </a:extLst>
          </p:cNvPr>
          <p:cNvSpPr>
            <a:spLocks noGrp="1"/>
          </p:cNvSpPr>
          <p:nvPr>
            <p:ph type="dt" sz="half" idx="10"/>
          </p:nvPr>
        </p:nvSpPr>
        <p:spPr/>
        <p:txBody>
          <a:bodyPr/>
          <a:lstStyle/>
          <a:p>
            <a:fld id="{F58ACCD4-5078-4D3F-B61E-271500AF2F71}" type="datetimeFigureOut">
              <a:rPr kumimoji="1" lang="ja-JP" altLang="en-US" smtClean="0"/>
              <a:t>2025/7/16</a:t>
            </a:fld>
            <a:endParaRPr kumimoji="1" lang="ja-JP" altLang="en-US"/>
          </a:p>
        </p:txBody>
      </p:sp>
      <p:sp>
        <p:nvSpPr>
          <p:cNvPr id="5" name="フッター プレースホルダー 4">
            <a:extLst>
              <a:ext uri="{FF2B5EF4-FFF2-40B4-BE49-F238E27FC236}">
                <a16:creationId xmlns:a16="http://schemas.microsoft.com/office/drawing/2014/main" id="{ABEEF726-1F95-4B0D-AC9B-D013F510C23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945A22C-175C-4A4E-96E7-66337BB72C0D}"/>
              </a:ext>
            </a:extLst>
          </p:cNvPr>
          <p:cNvSpPr>
            <a:spLocks noGrp="1"/>
          </p:cNvSpPr>
          <p:nvPr>
            <p:ph type="sldNum" sz="quarter" idx="12"/>
          </p:nvPr>
        </p:nvSpPr>
        <p:spPr/>
        <p:txBody>
          <a:bodyPr/>
          <a:lstStyle/>
          <a:p>
            <a:fld id="{4944F034-9BA3-40C0-B78F-F9F60999FA9A}" type="slidenum">
              <a:rPr kumimoji="1" lang="ja-JP" altLang="en-US" smtClean="0"/>
              <a:t>‹#›</a:t>
            </a:fld>
            <a:endParaRPr kumimoji="1" lang="ja-JP" altLang="en-US"/>
          </a:p>
        </p:txBody>
      </p:sp>
    </p:spTree>
    <p:extLst>
      <p:ext uri="{BB962C8B-B14F-4D97-AF65-F5344CB8AC3E}">
        <p14:creationId xmlns:p14="http://schemas.microsoft.com/office/powerpoint/2010/main" val="2280188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A927C1-351E-40D2-B2E9-1F9C2F13D99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E476FE9-45C5-477E-9FE7-A14A708B20D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ACD0425-5652-45AC-A4D5-BA7A5BE4612B}"/>
              </a:ext>
            </a:extLst>
          </p:cNvPr>
          <p:cNvSpPr>
            <a:spLocks noGrp="1"/>
          </p:cNvSpPr>
          <p:nvPr>
            <p:ph type="dt" sz="half" idx="10"/>
          </p:nvPr>
        </p:nvSpPr>
        <p:spPr/>
        <p:txBody>
          <a:bodyPr/>
          <a:lstStyle/>
          <a:p>
            <a:fld id="{F58ACCD4-5078-4D3F-B61E-271500AF2F71}" type="datetimeFigureOut">
              <a:rPr kumimoji="1" lang="ja-JP" altLang="en-US" smtClean="0"/>
              <a:t>2025/7/16</a:t>
            </a:fld>
            <a:endParaRPr kumimoji="1" lang="ja-JP" altLang="en-US"/>
          </a:p>
        </p:txBody>
      </p:sp>
      <p:sp>
        <p:nvSpPr>
          <p:cNvPr id="5" name="フッター プレースホルダー 4">
            <a:extLst>
              <a:ext uri="{FF2B5EF4-FFF2-40B4-BE49-F238E27FC236}">
                <a16:creationId xmlns:a16="http://schemas.microsoft.com/office/drawing/2014/main" id="{AD001425-44CB-4FE6-817B-E55F46D7715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41547A0-59CF-420A-82AA-91C298FBE193}"/>
              </a:ext>
            </a:extLst>
          </p:cNvPr>
          <p:cNvSpPr>
            <a:spLocks noGrp="1"/>
          </p:cNvSpPr>
          <p:nvPr>
            <p:ph type="sldNum" sz="quarter" idx="12"/>
          </p:nvPr>
        </p:nvSpPr>
        <p:spPr/>
        <p:txBody>
          <a:bodyPr/>
          <a:lstStyle/>
          <a:p>
            <a:fld id="{4944F034-9BA3-40C0-B78F-F9F60999FA9A}" type="slidenum">
              <a:rPr kumimoji="1" lang="ja-JP" altLang="en-US" smtClean="0"/>
              <a:t>‹#›</a:t>
            </a:fld>
            <a:endParaRPr kumimoji="1" lang="ja-JP" altLang="en-US"/>
          </a:p>
        </p:txBody>
      </p:sp>
    </p:spTree>
    <p:extLst>
      <p:ext uri="{BB962C8B-B14F-4D97-AF65-F5344CB8AC3E}">
        <p14:creationId xmlns:p14="http://schemas.microsoft.com/office/powerpoint/2010/main" val="4008110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55508F-B71F-4AF1-87AE-F45C4A14F1AF}"/>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43B4139-B9C6-47A3-BF2F-926D4DCBB1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2193FEF-1B71-4C44-B3F6-342B3B40FA7D}"/>
              </a:ext>
            </a:extLst>
          </p:cNvPr>
          <p:cNvSpPr>
            <a:spLocks noGrp="1"/>
          </p:cNvSpPr>
          <p:nvPr>
            <p:ph type="dt" sz="half" idx="10"/>
          </p:nvPr>
        </p:nvSpPr>
        <p:spPr/>
        <p:txBody>
          <a:bodyPr/>
          <a:lstStyle/>
          <a:p>
            <a:fld id="{F58ACCD4-5078-4D3F-B61E-271500AF2F71}" type="datetimeFigureOut">
              <a:rPr kumimoji="1" lang="ja-JP" altLang="en-US" smtClean="0"/>
              <a:t>2025/7/16</a:t>
            </a:fld>
            <a:endParaRPr kumimoji="1" lang="ja-JP" altLang="en-US"/>
          </a:p>
        </p:txBody>
      </p:sp>
      <p:sp>
        <p:nvSpPr>
          <p:cNvPr id="5" name="フッター プレースホルダー 4">
            <a:extLst>
              <a:ext uri="{FF2B5EF4-FFF2-40B4-BE49-F238E27FC236}">
                <a16:creationId xmlns:a16="http://schemas.microsoft.com/office/drawing/2014/main" id="{DAC80824-00A9-4487-B5CC-9299722768F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E05D681-1C41-4CD7-B4E5-350F61253116}"/>
              </a:ext>
            </a:extLst>
          </p:cNvPr>
          <p:cNvSpPr>
            <a:spLocks noGrp="1"/>
          </p:cNvSpPr>
          <p:nvPr>
            <p:ph type="sldNum" sz="quarter" idx="12"/>
          </p:nvPr>
        </p:nvSpPr>
        <p:spPr/>
        <p:txBody>
          <a:bodyPr/>
          <a:lstStyle/>
          <a:p>
            <a:fld id="{4944F034-9BA3-40C0-B78F-F9F60999FA9A}" type="slidenum">
              <a:rPr kumimoji="1" lang="ja-JP" altLang="en-US" smtClean="0"/>
              <a:t>‹#›</a:t>
            </a:fld>
            <a:endParaRPr kumimoji="1" lang="ja-JP" altLang="en-US"/>
          </a:p>
        </p:txBody>
      </p:sp>
    </p:spTree>
    <p:extLst>
      <p:ext uri="{BB962C8B-B14F-4D97-AF65-F5344CB8AC3E}">
        <p14:creationId xmlns:p14="http://schemas.microsoft.com/office/powerpoint/2010/main" val="1459512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CF7C45-82AE-40C2-B6D8-1B9B87A9ADA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9AB0742-3ED3-45A2-9700-72E4DB770262}"/>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9929A9B5-BE15-4231-8A81-B4A16A0FEFCA}"/>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A458A07-163C-47E5-A595-AEB8CC99070B}"/>
              </a:ext>
            </a:extLst>
          </p:cNvPr>
          <p:cNvSpPr>
            <a:spLocks noGrp="1"/>
          </p:cNvSpPr>
          <p:nvPr>
            <p:ph type="dt" sz="half" idx="10"/>
          </p:nvPr>
        </p:nvSpPr>
        <p:spPr/>
        <p:txBody>
          <a:bodyPr/>
          <a:lstStyle/>
          <a:p>
            <a:fld id="{F58ACCD4-5078-4D3F-B61E-271500AF2F71}" type="datetimeFigureOut">
              <a:rPr kumimoji="1" lang="ja-JP" altLang="en-US" smtClean="0"/>
              <a:t>2025/7/16</a:t>
            </a:fld>
            <a:endParaRPr kumimoji="1" lang="ja-JP" altLang="en-US"/>
          </a:p>
        </p:txBody>
      </p:sp>
      <p:sp>
        <p:nvSpPr>
          <p:cNvPr id="6" name="フッター プレースホルダー 5">
            <a:extLst>
              <a:ext uri="{FF2B5EF4-FFF2-40B4-BE49-F238E27FC236}">
                <a16:creationId xmlns:a16="http://schemas.microsoft.com/office/drawing/2014/main" id="{B9F02AB5-471C-4F1E-A78B-E9222EAA802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FC83791-05DF-44F0-A48E-5B66865464B5}"/>
              </a:ext>
            </a:extLst>
          </p:cNvPr>
          <p:cNvSpPr>
            <a:spLocks noGrp="1"/>
          </p:cNvSpPr>
          <p:nvPr>
            <p:ph type="sldNum" sz="quarter" idx="12"/>
          </p:nvPr>
        </p:nvSpPr>
        <p:spPr/>
        <p:txBody>
          <a:bodyPr/>
          <a:lstStyle/>
          <a:p>
            <a:fld id="{4944F034-9BA3-40C0-B78F-F9F60999FA9A}" type="slidenum">
              <a:rPr kumimoji="1" lang="ja-JP" altLang="en-US" smtClean="0"/>
              <a:t>‹#›</a:t>
            </a:fld>
            <a:endParaRPr kumimoji="1" lang="ja-JP" altLang="en-US"/>
          </a:p>
        </p:txBody>
      </p:sp>
    </p:spTree>
    <p:extLst>
      <p:ext uri="{BB962C8B-B14F-4D97-AF65-F5344CB8AC3E}">
        <p14:creationId xmlns:p14="http://schemas.microsoft.com/office/powerpoint/2010/main" val="1369886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7E5E5CE-F3F5-4CAE-A09E-1BCC2DE3AA8A}"/>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91D488D-A438-4E98-A336-4FC254FAAA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98BF4F22-A5DF-4993-9A65-306AEFC98E1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13A074F1-ED65-4254-A55E-D73B48A6B0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A299672-1E3F-4963-B792-54AABB00216F}"/>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605EF2C9-78C3-46F8-930B-CBB5877356A4}"/>
              </a:ext>
            </a:extLst>
          </p:cNvPr>
          <p:cNvSpPr>
            <a:spLocks noGrp="1"/>
          </p:cNvSpPr>
          <p:nvPr>
            <p:ph type="dt" sz="half" idx="10"/>
          </p:nvPr>
        </p:nvSpPr>
        <p:spPr/>
        <p:txBody>
          <a:bodyPr/>
          <a:lstStyle/>
          <a:p>
            <a:fld id="{F58ACCD4-5078-4D3F-B61E-271500AF2F71}" type="datetimeFigureOut">
              <a:rPr kumimoji="1" lang="ja-JP" altLang="en-US" smtClean="0"/>
              <a:t>2025/7/16</a:t>
            </a:fld>
            <a:endParaRPr kumimoji="1" lang="ja-JP" altLang="en-US"/>
          </a:p>
        </p:txBody>
      </p:sp>
      <p:sp>
        <p:nvSpPr>
          <p:cNvPr id="8" name="フッター プレースホルダー 7">
            <a:extLst>
              <a:ext uri="{FF2B5EF4-FFF2-40B4-BE49-F238E27FC236}">
                <a16:creationId xmlns:a16="http://schemas.microsoft.com/office/drawing/2014/main" id="{1E293725-B8B6-4446-A82A-B318251A28E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F3EEAE20-AAB7-4484-85FE-C1F50BC9089F}"/>
              </a:ext>
            </a:extLst>
          </p:cNvPr>
          <p:cNvSpPr>
            <a:spLocks noGrp="1"/>
          </p:cNvSpPr>
          <p:nvPr>
            <p:ph type="sldNum" sz="quarter" idx="12"/>
          </p:nvPr>
        </p:nvSpPr>
        <p:spPr/>
        <p:txBody>
          <a:bodyPr/>
          <a:lstStyle/>
          <a:p>
            <a:fld id="{4944F034-9BA3-40C0-B78F-F9F60999FA9A}" type="slidenum">
              <a:rPr kumimoji="1" lang="ja-JP" altLang="en-US" smtClean="0"/>
              <a:t>‹#›</a:t>
            </a:fld>
            <a:endParaRPr kumimoji="1" lang="ja-JP" altLang="en-US"/>
          </a:p>
        </p:txBody>
      </p:sp>
    </p:spTree>
    <p:extLst>
      <p:ext uri="{BB962C8B-B14F-4D97-AF65-F5344CB8AC3E}">
        <p14:creationId xmlns:p14="http://schemas.microsoft.com/office/powerpoint/2010/main" val="1885106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19CA6A-7469-4627-AC52-2478BD4BCDC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4DBB6550-8D87-4C26-883D-C1122324E748}"/>
              </a:ext>
            </a:extLst>
          </p:cNvPr>
          <p:cNvSpPr>
            <a:spLocks noGrp="1"/>
          </p:cNvSpPr>
          <p:nvPr>
            <p:ph type="dt" sz="half" idx="10"/>
          </p:nvPr>
        </p:nvSpPr>
        <p:spPr/>
        <p:txBody>
          <a:bodyPr/>
          <a:lstStyle/>
          <a:p>
            <a:fld id="{F58ACCD4-5078-4D3F-B61E-271500AF2F71}" type="datetimeFigureOut">
              <a:rPr kumimoji="1" lang="ja-JP" altLang="en-US" smtClean="0"/>
              <a:t>2025/7/16</a:t>
            </a:fld>
            <a:endParaRPr kumimoji="1" lang="ja-JP" altLang="en-US"/>
          </a:p>
        </p:txBody>
      </p:sp>
      <p:sp>
        <p:nvSpPr>
          <p:cNvPr id="4" name="フッター プレースホルダー 3">
            <a:extLst>
              <a:ext uri="{FF2B5EF4-FFF2-40B4-BE49-F238E27FC236}">
                <a16:creationId xmlns:a16="http://schemas.microsoft.com/office/drawing/2014/main" id="{C34A397D-E002-4C27-8F0D-DE3285C3357D}"/>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671FFE0F-A5C3-4A92-B9A6-D305C8ABD0E3}"/>
              </a:ext>
            </a:extLst>
          </p:cNvPr>
          <p:cNvSpPr>
            <a:spLocks noGrp="1"/>
          </p:cNvSpPr>
          <p:nvPr>
            <p:ph type="sldNum" sz="quarter" idx="12"/>
          </p:nvPr>
        </p:nvSpPr>
        <p:spPr/>
        <p:txBody>
          <a:bodyPr/>
          <a:lstStyle/>
          <a:p>
            <a:fld id="{4944F034-9BA3-40C0-B78F-F9F60999FA9A}" type="slidenum">
              <a:rPr kumimoji="1" lang="ja-JP" altLang="en-US" smtClean="0"/>
              <a:t>‹#›</a:t>
            </a:fld>
            <a:endParaRPr kumimoji="1" lang="ja-JP" altLang="en-US"/>
          </a:p>
        </p:txBody>
      </p:sp>
    </p:spTree>
    <p:extLst>
      <p:ext uri="{BB962C8B-B14F-4D97-AF65-F5344CB8AC3E}">
        <p14:creationId xmlns:p14="http://schemas.microsoft.com/office/powerpoint/2010/main" val="3933489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92FCFCCA-590E-4B33-A926-09BED8370074}"/>
              </a:ext>
            </a:extLst>
          </p:cNvPr>
          <p:cNvSpPr>
            <a:spLocks noGrp="1"/>
          </p:cNvSpPr>
          <p:nvPr>
            <p:ph type="dt" sz="half" idx="10"/>
          </p:nvPr>
        </p:nvSpPr>
        <p:spPr/>
        <p:txBody>
          <a:bodyPr/>
          <a:lstStyle/>
          <a:p>
            <a:fld id="{F58ACCD4-5078-4D3F-B61E-271500AF2F71}" type="datetimeFigureOut">
              <a:rPr kumimoji="1" lang="ja-JP" altLang="en-US" smtClean="0"/>
              <a:t>2025/7/16</a:t>
            </a:fld>
            <a:endParaRPr kumimoji="1" lang="ja-JP" altLang="en-US"/>
          </a:p>
        </p:txBody>
      </p:sp>
      <p:sp>
        <p:nvSpPr>
          <p:cNvPr id="3" name="フッター プレースホルダー 2">
            <a:extLst>
              <a:ext uri="{FF2B5EF4-FFF2-40B4-BE49-F238E27FC236}">
                <a16:creationId xmlns:a16="http://schemas.microsoft.com/office/drawing/2014/main" id="{3A94F914-16A0-40F6-BCB6-E3E396ACCAC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7BBF157-2F17-4FFE-A82A-386722CA7167}"/>
              </a:ext>
            </a:extLst>
          </p:cNvPr>
          <p:cNvSpPr>
            <a:spLocks noGrp="1"/>
          </p:cNvSpPr>
          <p:nvPr>
            <p:ph type="sldNum" sz="quarter" idx="12"/>
          </p:nvPr>
        </p:nvSpPr>
        <p:spPr/>
        <p:txBody>
          <a:bodyPr/>
          <a:lstStyle/>
          <a:p>
            <a:fld id="{4944F034-9BA3-40C0-B78F-F9F60999FA9A}" type="slidenum">
              <a:rPr kumimoji="1" lang="ja-JP" altLang="en-US" smtClean="0"/>
              <a:t>‹#›</a:t>
            </a:fld>
            <a:endParaRPr kumimoji="1" lang="ja-JP" altLang="en-US"/>
          </a:p>
        </p:txBody>
      </p:sp>
    </p:spTree>
    <p:extLst>
      <p:ext uri="{BB962C8B-B14F-4D97-AF65-F5344CB8AC3E}">
        <p14:creationId xmlns:p14="http://schemas.microsoft.com/office/powerpoint/2010/main" val="1063409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83AFE4-02F8-4770-8E37-89924D2AFD7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CC93948-C785-4663-B775-96DAF66448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A16E4C7D-1E3A-4721-B5A8-8266A70406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CA34176-0A14-44CD-9E27-2CD9F2C27EA4}"/>
              </a:ext>
            </a:extLst>
          </p:cNvPr>
          <p:cNvSpPr>
            <a:spLocks noGrp="1"/>
          </p:cNvSpPr>
          <p:nvPr>
            <p:ph type="dt" sz="half" idx="10"/>
          </p:nvPr>
        </p:nvSpPr>
        <p:spPr/>
        <p:txBody>
          <a:bodyPr/>
          <a:lstStyle/>
          <a:p>
            <a:fld id="{F58ACCD4-5078-4D3F-B61E-271500AF2F71}" type="datetimeFigureOut">
              <a:rPr kumimoji="1" lang="ja-JP" altLang="en-US" smtClean="0"/>
              <a:t>2025/7/16</a:t>
            </a:fld>
            <a:endParaRPr kumimoji="1" lang="ja-JP" altLang="en-US"/>
          </a:p>
        </p:txBody>
      </p:sp>
      <p:sp>
        <p:nvSpPr>
          <p:cNvPr id="6" name="フッター プレースホルダー 5">
            <a:extLst>
              <a:ext uri="{FF2B5EF4-FFF2-40B4-BE49-F238E27FC236}">
                <a16:creationId xmlns:a16="http://schemas.microsoft.com/office/drawing/2014/main" id="{D7785450-8FDD-4BB1-9159-0AA7C591370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371199C-2A24-483C-9EC6-ED42F4CC58E6}"/>
              </a:ext>
            </a:extLst>
          </p:cNvPr>
          <p:cNvSpPr>
            <a:spLocks noGrp="1"/>
          </p:cNvSpPr>
          <p:nvPr>
            <p:ph type="sldNum" sz="quarter" idx="12"/>
          </p:nvPr>
        </p:nvSpPr>
        <p:spPr/>
        <p:txBody>
          <a:bodyPr/>
          <a:lstStyle/>
          <a:p>
            <a:fld id="{4944F034-9BA3-40C0-B78F-F9F60999FA9A}" type="slidenum">
              <a:rPr kumimoji="1" lang="ja-JP" altLang="en-US" smtClean="0"/>
              <a:t>‹#›</a:t>
            </a:fld>
            <a:endParaRPr kumimoji="1" lang="ja-JP" altLang="en-US"/>
          </a:p>
        </p:txBody>
      </p:sp>
    </p:spTree>
    <p:extLst>
      <p:ext uri="{BB962C8B-B14F-4D97-AF65-F5344CB8AC3E}">
        <p14:creationId xmlns:p14="http://schemas.microsoft.com/office/powerpoint/2010/main" val="1662766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0F1DD0-589A-42B1-B06D-2A390FD7892F}"/>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834F6DDF-3034-45D5-B787-AF8E0F00EA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89B8C2B-298E-47CF-BE9D-5771B8B805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A3D283D-CB36-419C-8D1A-34D4C6EA69AF}"/>
              </a:ext>
            </a:extLst>
          </p:cNvPr>
          <p:cNvSpPr>
            <a:spLocks noGrp="1"/>
          </p:cNvSpPr>
          <p:nvPr>
            <p:ph type="dt" sz="half" idx="10"/>
          </p:nvPr>
        </p:nvSpPr>
        <p:spPr/>
        <p:txBody>
          <a:bodyPr/>
          <a:lstStyle/>
          <a:p>
            <a:fld id="{F58ACCD4-5078-4D3F-B61E-271500AF2F71}" type="datetimeFigureOut">
              <a:rPr kumimoji="1" lang="ja-JP" altLang="en-US" smtClean="0"/>
              <a:t>2025/7/16</a:t>
            </a:fld>
            <a:endParaRPr kumimoji="1" lang="ja-JP" altLang="en-US"/>
          </a:p>
        </p:txBody>
      </p:sp>
      <p:sp>
        <p:nvSpPr>
          <p:cNvPr id="6" name="フッター プレースホルダー 5">
            <a:extLst>
              <a:ext uri="{FF2B5EF4-FFF2-40B4-BE49-F238E27FC236}">
                <a16:creationId xmlns:a16="http://schemas.microsoft.com/office/drawing/2014/main" id="{1AE82DA5-C136-41FC-9CFC-CFC1DBC049C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FA2D4D6-6EBF-44FE-8829-02987BAF7023}"/>
              </a:ext>
            </a:extLst>
          </p:cNvPr>
          <p:cNvSpPr>
            <a:spLocks noGrp="1"/>
          </p:cNvSpPr>
          <p:nvPr>
            <p:ph type="sldNum" sz="quarter" idx="12"/>
          </p:nvPr>
        </p:nvSpPr>
        <p:spPr/>
        <p:txBody>
          <a:bodyPr/>
          <a:lstStyle/>
          <a:p>
            <a:fld id="{4944F034-9BA3-40C0-B78F-F9F60999FA9A}" type="slidenum">
              <a:rPr kumimoji="1" lang="ja-JP" altLang="en-US" smtClean="0"/>
              <a:t>‹#›</a:t>
            </a:fld>
            <a:endParaRPr kumimoji="1" lang="ja-JP" altLang="en-US"/>
          </a:p>
        </p:txBody>
      </p:sp>
    </p:spTree>
    <p:extLst>
      <p:ext uri="{BB962C8B-B14F-4D97-AF65-F5344CB8AC3E}">
        <p14:creationId xmlns:p14="http://schemas.microsoft.com/office/powerpoint/2010/main" val="2284358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CF6372-97FC-481F-A963-E3A732C3756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C8840D9-8801-4ADB-88F0-BA206DBB7AB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7341277-456D-4255-A55D-0EB1629208D1}"/>
              </a:ext>
            </a:extLst>
          </p:cNvPr>
          <p:cNvSpPr>
            <a:spLocks noGrp="1"/>
          </p:cNvSpPr>
          <p:nvPr>
            <p:ph type="dt" sz="half" idx="10"/>
          </p:nvPr>
        </p:nvSpPr>
        <p:spPr/>
        <p:txBody>
          <a:bodyPr/>
          <a:lstStyle/>
          <a:p>
            <a:fld id="{F58ACCD4-5078-4D3F-B61E-271500AF2F71}" type="datetimeFigureOut">
              <a:rPr kumimoji="1" lang="ja-JP" altLang="en-US" smtClean="0"/>
              <a:t>2025/7/16</a:t>
            </a:fld>
            <a:endParaRPr kumimoji="1" lang="ja-JP" altLang="en-US"/>
          </a:p>
        </p:txBody>
      </p:sp>
      <p:sp>
        <p:nvSpPr>
          <p:cNvPr id="5" name="フッター プレースホルダー 4">
            <a:extLst>
              <a:ext uri="{FF2B5EF4-FFF2-40B4-BE49-F238E27FC236}">
                <a16:creationId xmlns:a16="http://schemas.microsoft.com/office/drawing/2014/main" id="{9296F350-9101-4EF5-8884-0F2C3514171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777CE77-B7E9-493F-AF94-1DFEDA0FEA51}"/>
              </a:ext>
            </a:extLst>
          </p:cNvPr>
          <p:cNvSpPr>
            <a:spLocks noGrp="1"/>
          </p:cNvSpPr>
          <p:nvPr>
            <p:ph type="sldNum" sz="quarter" idx="12"/>
          </p:nvPr>
        </p:nvSpPr>
        <p:spPr/>
        <p:txBody>
          <a:bodyPr/>
          <a:lstStyle/>
          <a:p>
            <a:fld id="{4944F034-9BA3-40C0-B78F-F9F60999FA9A}" type="slidenum">
              <a:rPr kumimoji="1" lang="ja-JP" altLang="en-US" smtClean="0"/>
              <a:t>‹#›</a:t>
            </a:fld>
            <a:endParaRPr kumimoji="1" lang="ja-JP" altLang="en-US"/>
          </a:p>
        </p:txBody>
      </p:sp>
    </p:spTree>
    <p:extLst>
      <p:ext uri="{BB962C8B-B14F-4D97-AF65-F5344CB8AC3E}">
        <p14:creationId xmlns:p14="http://schemas.microsoft.com/office/powerpoint/2010/main" val="564314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B3F62B4-240A-49FD-B2C3-D23550D5E63E}"/>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DE2486B-E7C5-4B99-8241-E7BAB2E05081}"/>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DC88656-2414-46DF-BB1D-9B07123621BF}"/>
              </a:ext>
            </a:extLst>
          </p:cNvPr>
          <p:cNvSpPr>
            <a:spLocks noGrp="1"/>
          </p:cNvSpPr>
          <p:nvPr>
            <p:ph type="dt" sz="half" idx="10"/>
          </p:nvPr>
        </p:nvSpPr>
        <p:spPr/>
        <p:txBody>
          <a:bodyPr/>
          <a:lstStyle/>
          <a:p>
            <a:fld id="{F58ACCD4-5078-4D3F-B61E-271500AF2F71}" type="datetimeFigureOut">
              <a:rPr kumimoji="1" lang="ja-JP" altLang="en-US" smtClean="0"/>
              <a:t>2025/7/16</a:t>
            </a:fld>
            <a:endParaRPr kumimoji="1" lang="ja-JP" altLang="en-US"/>
          </a:p>
        </p:txBody>
      </p:sp>
      <p:sp>
        <p:nvSpPr>
          <p:cNvPr id="5" name="フッター プレースホルダー 4">
            <a:extLst>
              <a:ext uri="{FF2B5EF4-FFF2-40B4-BE49-F238E27FC236}">
                <a16:creationId xmlns:a16="http://schemas.microsoft.com/office/drawing/2014/main" id="{9F0B6DFA-E076-419E-A183-04E3BD7712C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86C43B2-5FE4-487D-8790-377A327DBAF3}"/>
              </a:ext>
            </a:extLst>
          </p:cNvPr>
          <p:cNvSpPr>
            <a:spLocks noGrp="1"/>
          </p:cNvSpPr>
          <p:nvPr>
            <p:ph type="sldNum" sz="quarter" idx="12"/>
          </p:nvPr>
        </p:nvSpPr>
        <p:spPr/>
        <p:txBody>
          <a:bodyPr/>
          <a:lstStyle/>
          <a:p>
            <a:fld id="{4944F034-9BA3-40C0-B78F-F9F60999FA9A}" type="slidenum">
              <a:rPr kumimoji="1" lang="ja-JP" altLang="en-US" smtClean="0"/>
              <a:t>‹#›</a:t>
            </a:fld>
            <a:endParaRPr kumimoji="1" lang="ja-JP" altLang="en-US"/>
          </a:p>
        </p:txBody>
      </p:sp>
    </p:spTree>
    <p:extLst>
      <p:ext uri="{BB962C8B-B14F-4D97-AF65-F5344CB8AC3E}">
        <p14:creationId xmlns:p14="http://schemas.microsoft.com/office/powerpoint/2010/main" val="962560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8AE20AD-20F2-42D3-8EBB-227D64D133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55B8718-EF14-4F5A-85D9-DC437FC4DC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8C82DEE-789B-4F89-81D4-AA7A397FD4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8ACCD4-5078-4D3F-B61E-271500AF2F71}" type="datetimeFigureOut">
              <a:rPr kumimoji="1" lang="ja-JP" altLang="en-US" smtClean="0"/>
              <a:t>2025/7/16</a:t>
            </a:fld>
            <a:endParaRPr kumimoji="1" lang="ja-JP" altLang="en-US"/>
          </a:p>
        </p:txBody>
      </p:sp>
      <p:sp>
        <p:nvSpPr>
          <p:cNvPr id="5" name="フッター プレースホルダー 4">
            <a:extLst>
              <a:ext uri="{FF2B5EF4-FFF2-40B4-BE49-F238E27FC236}">
                <a16:creationId xmlns:a16="http://schemas.microsoft.com/office/drawing/2014/main" id="{8C0B5166-4EF4-468B-885D-4E164FE2DE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6B971CB2-3291-4E42-90EB-E3610F8C45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44F034-9BA3-40C0-B78F-F9F60999FA9A}" type="slidenum">
              <a:rPr kumimoji="1" lang="ja-JP" altLang="en-US" smtClean="0"/>
              <a:t>‹#›</a:t>
            </a:fld>
            <a:endParaRPr kumimoji="1" lang="ja-JP" altLang="en-US"/>
          </a:p>
        </p:txBody>
      </p:sp>
    </p:spTree>
    <p:extLst>
      <p:ext uri="{BB962C8B-B14F-4D97-AF65-F5344CB8AC3E}">
        <p14:creationId xmlns:p14="http://schemas.microsoft.com/office/powerpoint/2010/main" val="1195337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emf"/></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9558E6F3-BB33-47CA-8E29-AD5F2FD19DE9}"/>
              </a:ext>
            </a:extLst>
          </p:cNvPr>
          <p:cNvSpPr>
            <a:spLocks noGrp="1"/>
          </p:cNvSpPr>
          <p:nvPr>
            <p:ph type="ctrTitle"/>
          </p:nvPr>
        </p:nvSpPr>
        <p:spPr>
          <a:xfrm>
            <a:off x="1524000" y="2600695"/>
            <a:ext cx="9144000" cy="909267"/>
          </a:xfrm>
        </p:spPr>
        <p:txBody>
          <a:bodyPr>
            <a:normAutofit/>
          </a:bodyPr>
          <a:lstStyle/>
          <a:p>
            <a:r>
              <a:rPr kumimoji="1" lang="ja-JP" altLang="en-US" sz="4000" dirty="0">
                <a:latin typeface="ＭＳ ゴシック" panose="020B0609070205080204" pitchFamily="49" charset="-128"/>
                <a:ea typeface="ＭＳ ゴシック" panose="020B0609070205080204" pitchFamily="49" charset="-128"/>
              </a:rPr>
              <a:t>避難所開設マニュアル簡易版</a:t>
            </a:r>
          </a:p>
        </p:txBody>
      </p:sp>
      <p:sp>
        <p:nvSpPr>
          <p:cNvPr id="5" name="字幕 4">
            <a:extLst>
              <a:ext uri="{FF2B5EF4-FFF2-40B4-BE49-F238E27FC236}">
                <a16:creationId xmlns:a16="http://schemas.microsoft.com/office/drawing/2014/main" id="{34B0D230-7766-4E6C-B128-A6F0E437AD97}"/>
              </a:ext>
            </a:extLst>
          </p:cNvPr>
          <p:cNvSpPr>
            <a:spLocks noGrp="1"/>
          </p:cNvSpPr>
          <p:nvPr>
            <p:ph type="subTitle" idx="1"/>
          </p:nvPr>
        </p:nvSpPr>
        <p:spPr>
          <a:xfrm>
            <a:off x="1401289" y="4694568"/>
            <a:ext cx="10117778" cy="1655762"/>
          </a:xfrm>
        </p:spPr>
        <p:txBody>
          <a:bodyPr>
            <a:normAutofit/>
          </a:bodyPr>
          <a:lstStyle/>
          <a:p>
            <a:pPr algn="l"/>
            <a:r>
              <a:rPr kumimoji="1" lang="ja-JP" altLang="en-US" sz="2000" dirty="0">
                <a:latin typeface="ＭＳ ゴシック" panose="020B0609070205080204" pitchFamily="49" charset="-128"/>
                <a:ea typeface="ＭＳ ゴシック" panose="020B0609070205080204" pitchFamily="49" charset="-128"/>
              </a:rPr>
              <a:t>〇避難所開設の初期段階に活用することを目的にラミネート化して</a:t>
            </a:r>
            <a:r>
              <a:rPr lang="ja-JP" altLang="en-US" sz="2000" dirty="0">
                <a:latin typeface="ＭＳ ゴシック" panose="020B0609070205080204" pitchFamily="49" charset="-128"/>
                <a:ea typeface="ＭＳ ゴシック" panose="020B0609070205080204" pitchFamily="49" charset="-128"/>
              </a:rPr>
              <a:t>、</a:t>
            </a:r>
            <a:r>
              <a:rPr kumimoji="1" lang="ja-JP" altLang="en-US" sz="2000" dirty="0">
                <a:latin typeface="ＭＳ ゴシック" panose="020B0609070205080204" pitchFamily="49" charset="-128"/>
                <a:ea typeface="ＭＳ ゴシック" panose="020B0609070205080204" pitchFamily="49" charset="-128"/>
              </a:rPr>
              <a:t>各避難所に備え付</a:t>
            </a:r>
            <a:endParaRPr kumimoji="1" lang="en-US" altLang="ja-JP" sz="2000" dirty="0">
              <a:latin typeface="ＭＳ ゴシック" panose="020B0609070205080204" pitchFamily="49" charset="-128"/>
              <a:ea typeface="ＭＳ ゴシック" panose="020B0609070205080204" pitchFamily="49" charset="-128"/>
            </a:endParaRPr>
          </a:p>
          <a:p>
            <a:pPr algn="l"/>
            <a:r>
              <a:rPr lang="ja-JP" altLang="en-US" sz="2000" dirty="0">
                <a:latin typeface="ＭＳ ゴシック" panose="020B0609070205080204" pitchFamily="49" charset="-128"/>
                <a:ea typeface="ＭＳ ゴシック" panose="020B0609070205080204" pitchFamily="49" charset="-128"/>
              </a:rPr>
              <a:t>　</a:t>
            </a:r>
            <a:r>
              <a:rPr kumimoji="1" lang="ja-JP" altLang="en-US" sz="2000" dirty="0" err="1">
                <a:latin typeface="ＭＳ ゴシック" panose="020B0609070205080204" pitchFamily="49" charset="-128"/>
                <a:ea typeface="ＭＳ ゴシック" panose="020B0609070205080204" pitchFamily="49" charset="-128"/>
              </a:rPr>
              <a:t>け</a:t>
            </a:r>
            <a:r>
              <a:rPr kumimoji="1" lang="ja-JP" altLang="en-US" sz="2000" dirty="0">
                <a:latin typeface="ＭＳ ゴシック" panose="020B0609070205080204" pitchFamily="49" charset="-128"/>
                <a:ea typeface="ＭＳ ゴシック" panose="020B0609070205080204" pitchFamily="49" charset="-128"/>
              </a:rPr>
              <a:t>活用していただきますことを想定して</a:t>
            </a:r>
            <a:r>
              <a:rPr lang="ja-JP" altLang="en-US" sz="2000" dirty="0">
                <a:latin typeface="ＭＳ ゴシック" panose="020B0609070205080204" pitchFamily="49" charset="-128"/>
                <a:ea typeface="ＭＳ ゴシック" panose="020B0609070205080204" pitchFamily="49" charset="-128"/>
              </a:rPr>
              <a:t>作成したものです</a:t>
            </a:r>
            <a:r>
              <a:rPr kumimoji="1" lang="ja-JP" altLang="en-US" sz="2000" dirty="0">
                <a:latin typeface="ＭＳ ゴシック" panose="020B0609070205080204" pitchFamily="49" charset="-128"/>
                <a:ea typeface="ＭＳ ゴシック" panose="020B0609070205080204" pitchFamily="49" charset="-128"/>
              </a:rPr>
              <a:t>。</a:t>
            </a:r>
            <a:endParaRPr kumimoji="1" lang="en-US" altLang="ja-JP" sz="2000" dirty="0">
              <a:latin typeface="ＭＳ ゴシック" panose="020B0609070205080204" pitchFamily="49" charset="-128"/>
              <a:ea typeface="ＭＳ ゴシック" panose="020B0609070205080204" pitchFamily="49" charset="-128"/>
            </a:endParaRPr>
          </a:p>
          <a:p>
            <a:pPr algn="l"/>
            <a:r>
              <a:rPr lang="ja-JP" altLang="en-US" sz="2000" dirty="0">
                <a:latin typeface="ＭＳ ゴシック" panose="020B0609070205080204" pitchFamily="49" charset="-128"/>
                <a:ea typeface="ＭＳ ゴシック" panose="020B0609070205080204" pitchFamily="49" charset="-128"/>
              </a:rPr>
              <a:t>〇各避難所のレイアウト図の貼り付けや体育館等地域内の施設に適合した施設安全点検</a:t>
            </a:r>
            <a:endParaRPr lang="en-US" altLang="ja-JP" sz="2000" dirty="0">
              <a:latin typeface="ＭＳ ゴシック" panose="020B0609070205080204" pitchFamily="49" charset="-128"/>
              <a:ea typeface="ＭＳ ゴシック" panose="020B0609070205080204" pitchFamily="49" charset="-128"/>
            </a:endParaRPr>
          </a:p>
          <a:p>
            <a:pPr algn="l"/>
            <a:r>
              <a:rPr lang="ja-JP" altLang="en-US" sz="2000" dirty="0">
                <a:latin typeface="ＭＳ ゴシック" panose="020B0609070205080204" pitchFamily="49" charset="-128"/>
                <a:ea typeface="ＭＳ ゴシック" panose="020B0609070205080204" pitchFamily="49" charset="-128"/>
              </a:rPr>
              <a:t>　用紙を選択するなどしてご活用ください。</a:t>
            </a:r>
            <a:endParaRPr kumimoji="1" lang="ja-JP" altLang="en-US" sz="2000"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99324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2152B9D0-342F-45AC-8997-A5E33136D7F9}"/>
              </a:ext>
            </a:extLst>
          </p:cNvPr>
          <p:cNvSpPr/>
          <p:nvPr/>
        </p:nvSpPr>
        <p:spPr>
          <a:xfrm>
            <a:off x="116895" y="34042"/>
            <a:ext cx="4667930" cy="4667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ＭＳ ゴシック" panose="020B0609070205080204" pitchFamily="49" charset="-128"/>
                <a:ea typeface="ＭＳ ゴシック" panose="020B0609070205080204" pitchFamily="49" charset="-128"/>
              </a:rPr>
              <a:t>〇〇避難所開設運営マニュアル（簡易版）</a:t>
            </a:r>
          </a:p>
        </p:txBody>
      </p:sp>
      <p:sp>
        <p:nvSpPr>
          <p:cNvPr id="5" name="矢印: 五方向 4">
            <a:extLst>
              <a:ext uri="{FF2B5EF4-FFF2-40B4-BE49-F238E27FC236}">
                <a16:creationId xmlns:a16="http://schemas.microsoft.com/office/drawing/2014/main" id="{DF6CD7DC-B47D-4EE0-8F60-A264C564A2D0}"/>
              </a:ext>
            </a:extLst>
          </p:cNvPr>
          <p:cNvSpPr/>
          <p:nvPr/>
        </p:nvSpPr>
        <p:spPr>
          <a:xfrm>
            <a:off x="116895" y="533408"/>
            <a:ext cx="5895975" cy="39673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dirty="0">
                <a:latin typeface="ＭＳ ゴシック" panose="020B0609070205080204" pitchFamily="49" charset="-128"/>
                <a:ea typeface="ＭＳ ゴシック" panose="020B0609070205080204" pitchFamily="49" charset="-128"/>
              </a:rPr>
              <a:t>１　避難所を開設するための準備</a:t>
            </a:r>
          </a:p>
        </p:txBody>
      </p:sp>
      <p:sp>
        <p:nvSpPr>
          <p:cNvPr id="6" name="矢印: 五方向 5">
            <a:extLst>
              <a:ext uri="{FF2B5EF4-FFF2-40B4-BE49-F238E27FC236}">
                <a16:creationId xmlns:a16="http://schemas.microsoft.com/office/drawing/2014/main" id="{A9708044-40CB-4629-BDB5-5BA97AC7416B}"/>
              </a:ext>
            </a:extLst>
          </p:cNvPr>
          <p:cNvSpPr/>
          <p:nvPr/>
        </p:nvSpPr>
        <p:spPr>
          <a:xfrm>
            <a:off x="6120681" y="1959048"/>
            <a:ext cx="5895975" cy="396731"/>
          </a:xfrm>
          <a:prstGeom prst="homePlate">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ＭＳ ゴシック" panose="020B0609070205080204" pitchFamily="49" charset="-128"/>
                <a:ea typeface="ＭＳ ゴシック" panose="020B0609070205080204" pitchFamily="49" charset="-128"/>
              </a:rPr>
              <a:t>２</a:t>
            </a:r>
            <a:r>
              <a:rPr kumimoji="1" lang="ja-JP" altLang="en-US" sz="1600" b="1" dirty="0">
                <a:latin typeface="ＭＳ ゴシック" panose="020B0609070205080204" pitchFamily="49" charset="-128"/>
                <a:ea typeface="ＭＳ ゴシック" panose="020B0609070205080204" pitchFamily="49" charset="-128"/>
              </a:rPr>
              <a:t>　避難者の受け入れ</a:t>
            </a:r>
          </a:p>
        </p:txBody>
      </p:sp>
      <p:sp>
        <p:nvSpPr>
          <p:cNvPr id="7" name="矢印: 五方向 6">
            <a:extLst>
              <a:ext uri="{FF2B5EF4-FFF2-40B4-BE49-F238E27FC236}">
                <a16:creationId xmlns:a16="http://schemas.microsoft.com/office/drawing/2014/main" id="{AC95F182-A8B7-47C2-B89D-9D4D70D6D487}"/>
              </a:ext>
            </a:extLst>
          </p:cNvPr>
          <p:cNvSpPr/>
          <p:nvPr/>
        </p:nvSpPr>
        <p:spPr>
          <a:xfrm>
            <a:off x="6096000" y="4077562"/>
            <a:ext cx="5895975" cy="374949"/>
          </a:xfrm>
          <a:prstGeom prst="homePlat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ＭＳ ゴシック" panose="020B0609070205080204" pitchFamily="49" charset="-128"/>
                <a:ea typeface="ＭＳ ゴシック" panose="020B0609070205080204" pitchFamily="49" charset="-128"/>
              </a:rPr>
              <a:t>３</a:t>
            </a:r>
            <a:r>
              <a:rPr kumimoji="1" lang="ja-JP" altLang="en-US" sz="1600" b="1" dirty="0">
                <a:latin typeface="ＭＳ ゴシック" panose="020B0609070205080204" pitchFamily="49" charset="-128"/>
                <a:ea typeface="ＭＳ ゴシック" panose="020B0609070205080204" pitchFamily="49" charset="-128"/>
              </a:rPr>
              <a:t>　避難所を運営するための準備</a:t>
            </a:r>
          </a:p>
        </p:txBody>
      </p:sp>
      <p:graphicFrame>
        <p:nvGraphicFramePr>
          <p:cNvPr id="8" name="表 7">
            <a:extLst>
              <a:ext uri="{FF2B5EF4-FFF2-40B4-BE49-F238E27FC236}">
                <a16:creationId xmlns:a16="http://schemas.microsoft.com/office/drawing/2014/main" id="{AD1A1A8B-F1B9-4ECB-BC9C-ACD39C13BA3F}"/>
              </a:ext>
            </a:extLst>
          </p:cNvPr>
          <p:cNvGraphicFramePr>
            <a:graphicFrameLocks noGrp="1"/>
          </p:cNvGraphicFramePr>
          <p:nvPr>
            <p:extLst>
              <p:ext uri="{D42A27DB-BD31-4B8C-83A1-F6EECF244321}">
                <p14:modId xmlns:p14="http://schemas.microsoft.com/office/powerpoint/2010/main" val="725934101"/>
              </p:ext>
            </p:extLst>
          </p:nvPr>
        </p:nvGraphicFramePr>
        <p:xfrm>
          <a:off x="6179130" y="123347"/>
          <a:ext cx="5725172" cy="518160"/>
        </p:xfrm>
        <a:graphic>
          <a:graphicData uri="http://schemas.openxmlformats.org/drawingml/2006/table">
            <a:tbl>
              <a:tblPr firstRow="1" bandRow="1">
                <a:tableStyleId>{5C22544A-7EE6-4342-B048-85BDC9FD1C3A}</a:tableStyleId>
              </a:tblPr>
              <a:tblGrid>
                <a:gridCol w="1946812">
                  <a:extLst>
                    <a:ext uri="{9D8B030D-6E8A-4147-A177-3AD203B41FA5}">
                      <a16:colId xmlns:a16="http://schemas.microsoft.com/office/drawing/2014/main" val="766445190"/>
                    </a:ext>
                  </a:extLst>
                </a:gridCol>
                <a:gridCol w="3778360">
                  <a:extLst>
                    <a:ext uri="{9D8B030D-6E8A-4147-A177-3AD203B41FA5}">
                      <a16:colId xmlns:a16="http://schemas.microsoft.com/office/drawing/2014/main" val="2991591532"/>
                    </a:ext>
                  </a:extLst>
                </a:gridCol>
              </a:tblGrid>
              <a:tr h="370840">
                <a:tc>
                  <a:txBody>
                    <a:bodyPr/>
                    <a:lstStyle/>
                    <a:p>
                      <a:r>
                        <a:rPr kumimoji="1" lang="ja-JP" altLang="en-US" sz="1400" dirty="0">
                          <a:solidFill>
                            <a:schemeClr val="tx1"/>
                          </a:solidFill>
                          <a:latin typeface="ＭＳ ゴシック" panose="020B0609070205080204" pitchFamily="49" charset="-128"/>
                          <a:ea typeface="ＭＳ ゴシック" panose="020B0609070205080204" pitchFamily="49" charset="-128"/>
                        </a:rPr>
                        <a:t>名張市災害対策本部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400" dirty="0">
                          <a:solidFill>
                            <a:schemeClr val="tx1"/>
                          </a:solidFill>
                          <a:latin typeface="ＭＳ ゴシック" panose="020B0609070205080204" pitchFamily="49" charset="-128"/>
                          <a:ea typeface="ＭＳ ゴシック" panose="020B0609070205080204" pitchFamily="49" charset="-128"/>
                        </a:rPr>
                        <a:t>ＴＥＬ　０５９５－６３－７２７１</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r>
                        <a:rPr kumimoji="1" lang="ja-JP" altLang="en-US" sz="1400" dirty="0">
                          <a:solidFill>
                            <a:schemeClr val="tx1"/>
                          </a:solidFill>
                          <a:latin typeface="ＭＳ ゴシック" panose="020B0609070205080204" pitchFamily="49" charset="-128"/>
                          <a:ea typeface="ＭＳ ゴシック" panose="020B0609070205080204" pitchFamily="49" charset="-128"/>
                        </a:rPr>
                        <a:t>ＦＡＸ　０５９５－６４－００８９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700401"/>
                  </a:ext>
                </a:extLst>
              </a:tr>
            </a:tbl>
          </a:graphicData>
        </a:graphic>
      </p:graphicFrame>
      <p:sp>
        <p:nvSpPr>
          <p:cNvPr id="10" name="四角形: 角を丸くする 9">
            <a:extLst>
              <a:ext uri="{FF2B5EF4-FFF2-40B4-BE49-F238E27FC236}">
                <a16:creationId xmlns:a16="http://schemas.microsoft.com/office/drawing/2014/main" id="{0F752FEA-3092-40D2-A4C7-9D95F579FC62}"/>
              </a:ext>
            </a:extLst>
          </p:cNvPr>
          <p:cNvSpPr/>
          <p:nvPr/>
        </p:nvSpPr>
        <p:spPr>
          <a:xfrm>
            <a:off x="6096000" y="4507821"/>
            <a:ext cx="5920656" cy="224100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ＭＳ ゴシック" panose="020B0609070205080204" pitchFamily="49" charset="-128"/>
                <a:ea typeface="ＭＳ ゴシック" panose="020B0609070205080204" pitchFamily="49" charset="-128"/>
              </a:rPr>
              <a:t>■総務担当（リーダーを含む）</a:t>
            </a:r>
            <a:endParaRPr lang="en-US" altLang="ja-JP" sz="1400" dirty="0">
              <a:solidFill>
                <a:schemeClr val="tx1"/>
              </a:solidFill>
              <a:latin typeface="ＭＳ ゴシック" panose="020B0609070205080204" pitchFamily="49" charset="-128"/>
              <a:ea typeface="ＭＳ ゴシック" panose="020B0609070205080204" pitchFamily="49" charset="-128"/>
            </a:endParaRPr>
          </a:p>
          <a:p>
            <a:r>
              <a:rPr lang="ja-JP" altLang="en-US" sz="1400" dirty="0">
                <a:solidFill>
                  <a:schemeClr val="tx1"/>
                </a:solidFill>
                <a:latin typeface="ＭＳ ゴシック" panose="020B0609070205080204" pitchFamily="49" charset="-128"/>
                <a:ea typeface="ＭＳ ゴシック" panose="020B0609070205080204" pitchFamily="49" charset="-128"/>
              </a:rPr>
              <a:t> ・避難者名簿の管理、更新・市災害対策本部との連絡・情報収集</a:t>
            </a:r>
            <a:endParaRPr lang="en-US" altLang="ja-JP" sz="1400" dirty="0">
              <a:solidFill>
                <a:schemeClr val="tx1"/>
              </a:solidFill>
              <a:latin typeface="ＭＳ ゴシック" panose="020B0609070205080204" pitchFamily="49" charset="-128"/>
              <a:ea typeface="ＭＳ ゴシック" panose="020B0609070205080204" pitchFamily="49" charset="-128"/>
            </a:endParaRPr>
          </a:p>
          <a:p>
            <a:r>
              <a:rPr lang="ja-JP" altLang="en-US" sz="1400" dirty="0">
                <a:solidFill>
                  <a:schemeClr val="tx1"/>
                </a:solidFill>
                <a:latin typeface="ＭＳ ゴシック" panose="020B0609070205080204" pitchFamily="49" charset="-128"/>
                <a:ea typeface="ＭＳ ゴシック" panose="020B0609070205080204" pitchFamily="49" charset="-128"/>
              </a:rPr>
              <a:t>■救護担当</a:t>
            </a:r>
            <a:endParaRPr lang="en-US" altLang="ja-JP" sz="1400" dirty="0">
              <a:solidFill>
                <a:schemeClr val="tx1"/>
              </a:solidFill>
              <a:latin typeface="ＭＳ ゴシック" panose="020B0609070205080204" pitchFamily="49" charset="-128"/>
              <a:ea typeface="ＭＳ ゴシック" panose="020B0609070205080204" pitchFamily="49" charset="-128"/>
            </a:endParaRPr>
          </a:p>
          <a:p>
            <a:r>
              <a:rPr lang="ja-JP" altLang="en-US" sz="1400" dirty="0">
                <a:solidFill>
                  <a:schemeClr val="tx1"/>
                </a:solidFill>
                <a:latin typeface="ＭＳ ゴシック" panose="020B0609070205080204" pitchFamily="49" charset="-128"/>
                <a:ea typeface="ＭＳ ゴシック" panose="020B0609070205080204" pitchFamily="49" charset="-128"/>
              </a:rPr>
              <a:t>　</a:t>
            </a:r>
            <a:r>
              <a:rPr lang="ja-JP" altLang="ja-JP" sz="1400" dirty="0">
                <a:solidFill>
                  <a:schemeClr val="tx1"/>
                </a:solidFill>
                <a:latin typeface="ＭＳ ゴシック" panose="020B0609070205080204" pitchFamily="49" charset="-128"/>
                <a:ea typeface="ＭＳ ゴシック" panose="020B0609070205080204" pitchFamily="49" charset="-128"/>
              </a:rPr>
              <a:t>応急手当を必要とする避難者の確認、応急手当の実施</a:t>
            </a:r>
          </a:p>
          <a:p>
            <a:r>
              <a:rPr lang="ja-JP" altLang="en-US" sz="1400" dirty="0">
                <a:solidFill>
                  <a:schemeClr val="tx1"/>
                </a:solidFill>
                <a:latin typeface="ＭＳ ゴシック" panose="020B0609070205080204" pitchFamily="49" charset="-128"/>
                <a:ea typeface="ＭＳ ゴシック" panose="020B0609070205080204" pitchFamily="49" charset="-128"/>
              </a:rPr>
              <a:t>　</a:t>
            </a:r>
            <a:r>
              <a:rPr lang="ja-JP" altLang="ja-JP" sz="1400" dirty="0">
                <a:solidFill>
                  <a:schemeClr val="tx1"/>
                </a:solidFill>
                <a:latin typeface="ＭＳ ゴシック" panose="020B0609070205080204" pitchFamily="49" charset="-128"/>
                <a:ea typeface="ＭＳ ゴシック" panose="020B0609070205080204" pitchFamily="49" charset="-128"/>
              </a:rPr>
              <a:t>重症者の救急車手配</a:t>
            </a:r>
            <a:r>
              <a:rPr lang="ja-JP" altLang="en-US" sz="1400" dirty="0">
                <a:solidFill>
                  <a:schemeClr val="tx1"/>
                </a:solidFill>
                <a:latin typeface="ＭＳ ゴシック" panose="020B0609070205080204" pitchFamily="49" charset="-128"/>
                <a:ea typeface="ＭＳ ゴシック" panose="020B0609070205080204" pitchFamily="49" charset="-128"/>
              </a:rPr>
              <a:t>、</a:t>
            </a:r>
            <a:r>
              <a:rPr lang="ja-JP" altLang="ja-JP" sz="1400" dirty="0">
                <a:solidFill>
                  <a:schemeClr val="tx1"/>
                </a:solidFill>
                <a:latin typeface="ＭＳ ゴシック" panose="020B0609070205080204" pitchFamily="49" charset="-128"/>
                <a:ea typeface="ＭＳ ゴシック" panose="020B0609070205080204" pitchFamily="49" charset="-128"/>
              </a:rPr>
              <a:t>避難所生活が困難な人を把握</a:t>
            </a:r>
            <a:r>
              <a:rPr lang="ja-JP" altLang="en-US" sz="1400" dirty="0">
                <a:solidFill>
                  <a:schemeClr val="tx1"/>
                </a:solidFill>
                <a:latin typeface="ＭＳ ゴシック" panose="020B0609070205080204" pitchFamily="49" charset="-128"/>
                <a:ea typeface="ＭＳ ゴシック" panose="020B0609070205080204" pitchFamily="49" charset="-128"/>
              </a:rPr>
              <a:t>、報告</a:t>
            </a:r>
            <a:endParaRPr lang="en-US" altLang="ja-JP" sz="1400" dirty="0">
              <a:solidFill>
                <a:schemeClr val="tx1"/>
              </a:solidFill>
              <a:latin typeface="ＭＳ ゴシック" panose="020B0609070205080204" pitchFamily="49" charset="-128"/>
              <a:ea typeface="ＭＳ ゴシック" panose="020B0609070205080204" pitchFamily="49" charset="-128"/>
            </a:endParaRPr>
          </a:p>
          <a:p>
            <a:r>
              <a:rPr lang="ja-JP" altLang="en-US" sz="1400" dirty="0">
                <a:solidFill>
                  <a:schemeClr val="tx1"/>
                </a:solidFill>
                <a:latin typeface="ＭＳ ゴシック" panose="020B0609070205080204" pitchFamily="49" charset="-128"/>
                <a:ea typeface="ＭＳ ゴシック" panose="020B0609070205080204" pitchFamily="49" charset="-128"/>
              </a:rPr>
              <a:t>■食料・物資担当 </a:t>
            </a:r>
            <a:endParaRPr lang="en-US" altLang="ja-JP" sz="1400" dirty="0">
              <a:solidFill>
                <a:schemeClr val="tx1"/>
              </a:solidFill>
              <a:latin typeface="ＭＳ ゴシック" panose="020B0609070205080204" pitchFamily="49" charset="-128"/>
              <a:ea typeface="ＭＳ ゴシック" panose="020B0609070205080204" pitchFamily="49" charset="-128"/>
            </a:endParaRPr>
          </a:p>
          <a:p>
            <a:r>
              <a:rPr lang="ja-JP" altLang="en-US" sz="1400" dirty="0">
                <a:solidFill>
                  <a:schemeClr val="tx1"/>
                </a:solidFill>
                <a:latin typeface="ＭＳ ゴシック" panose="020B0609070205080204" pitchFamily="49" charset="-128"/>
                <a:ea typeface="ＭＳ ゴシック" panose="020B0609070205080204" pitchFamily="49" charset="-128"/>
              </a:rPr>
              <a:t>・物資の管理、要請、調達・炊き出し・物資、食料の配給</a:t>
            </a:r>
            <a:endParaRPr lang="en-US" altLang="ja-JP" sz="1400" dirty="0">
              <a:solidFill>
                <a:schemeClr val="tx1"/>
              </a:solidFill>
              <a:latin typeface="ＭＳ ゴシック" panose="020B0609070205080204" pitchFamily="49" charset="-128"/>
              <a:ea typeface="ＭＳ ゴシック" panose="020B0609070205080204" pitchFamily="49" charset="-128"/>
            </a:endParaRPr>
          </a:p>
          <a:p>
            <a:r>
              <a:rPr lang="ja-JP" altLang="en-US" sz="1400" dirty="0">
                <a:solidFill>
                  <a:schemeClr val="tx1"/>
                </a:solidFill>
                <a:latin typeface="ＭＳ ゴシック" panose="020B0609070205080204" pitchFamily="49" charset="-128"/>
                <a:ea typeface="ＭＳ ゴシック" panose="020B0609070205080204" pitchFamily="49" charset="-128"/>
              </a:rPr>
              <a:t> ■衛生担当 </a:t>
            </a:r>
            <a:endParaRPr lang="en-US" altLang="ja-JP" sz="1400" dirty="0">
              <a:solidFill>
                <a:schemeClr val="tx1"/>
              </a:solidFill>
              <a:latin typeface="ＭＳ ゴシック" panose="020B0609070205080204" pitchFamily="49" charset="-128"/>
              <a:ea typeface="ＭＳ ゴシック" panose="020B0609070205080204" pitchFamily="49" charset="-128"/>
            </a:endParaRPr>
          </a:p>
          <a:p>
            <a:r>
              <a:rPr lang="ja-JP" altLang="en-US" sz="1400" dirty="0">
                <a:solidFill>
                  <a:schemeClr val="tx1"/>
                </a:solidFill>
                <a:latin typeface="ＭＳ ゴシック" panose="020B0609070205080204" pitchFamily="49" charset="-128"/>
                <a:ea typeface="ＭＳ ゴシック" panose="020B0609070205080204" pitchFamily="49" charset="-128"/>
              </a:rPr>
              <a:t>・</a:t>
            </a:r>
            <a:r>
              <a:rPr lang="ja-JP" altLang="ja-JP" sz="1400" dirty="0">
                <a:solidFill>
                  <a:schemeClr val="tx1"/>
                </a:solidFill>
                <a:latin typeface="ＭＳ ゴシック" panose="020B0609070205080204" pitchFamily="49" charset="-128"/>
                <a:ea typeface="ＭＳ ゴシック" panose="020B0609070205080204" pitchFamily="49" charset="-128"/>
              </a:rPr>
              <a:t>トイレの</a:t>
            </a:r>
            <a:r>
              <a:rPr lang="ja-JP" altLang="en-US" sz="1400" dirty="0">
                <a:solidFill>
                  <a:schemeClr val="tx1"/>
                </a:solidFill>
                <a:latin typeface="ＭＳ ゴシック" panose="020B0609070205080204" pitchFamily="49" charset="-128"/>
                <a:ea typeface="ＭＳ ゴシック" panose="020B0609070205080204" pitchFamily="49" charset="-128"/>
              </a:rPr>
              <a:t>確保</a:t>
            </a:r>
            <a:r>
              <a:rPr lang="ja-JP" altLang="ja-JP" sz="1400" dirty="0">
                <a:solidFill>
                  <a:schemeClr val="tx1"/>
                </a:solidFill>
                <a:latin typeface="ＭＳ ゴシック" panose="020B0609070205080204" pitchFamily="49" charset="-128"/>
                <a:ea typeface="ＭＳ ゴシック" panose="020B0609070205080204" pitchFamily="49" charset="-128"/>
              </a:rPr>
              <a:t>、使用ルール等</a:t>
            </a:r>
            <a:r>
              <a:rPr lang="ja-JP" altLang="en-US" sz="1400" dirty="0">
                <a:solidFill>
                  <a:schemeClr val="tx1"/>
                </a:solidFill>
                <a:latin typeface="ＭＳ ゴシック" panose="020B0609070205080204" pitchFamily="49" charset="-128"/>
                <a:ea typeface="ＭＳ ゴシック" panose="020B0609070205080204" pitchFamily="49" charset="-128"/>
              </a:rPr>
              <a:t>の</a:t>
            </a:r>
            <a:r>
              <a:rPr lang="ja-JP" altLang="ja-JP" sz="1400" dirty="0">
                <a:solidFill>
                  <a:schemeClr val="tx1"/>
                </a:solidFill>
                <a:latin typeface="ＭＳ ゴシック" panose="020B0609070205080204" pitchFamily="49" charset="-128"/>
                <a:ea typeface="ＭＳ ゴシック" panose="020B0609070205080204" pitchFamily="49" charset="-128"/>
              </a:rPr>
              <a:t>周知</a:t>
            </a:r>
            <a:r>
              <a:rPr lang="ja-JP" altLang="en-US" sz="1400" dirty="0">
                <a:solidFill>
                  <a:schemeClr val="tx1"/>
                </a:solidFill>
                <a:latin typeface="ＭＳ ゴシック" panose="020B0609070205080204" pitchFamily="49" charset="-128"/>
                <a:ea typeface="ＭＳ ゴシック" panose="020B0609070205080204" pitchFamily="49" charset="-128"/>
              </a:rPr>
              <a:t>　</a:t>
            </a:r>
            <a:r>
              <a:rPr lang="ja-JP" altLang="ja-JP" sz="1400" dirty="0">
                <a:solidFill>
                  <a:schemeClr val="tx1"/>
                </a:solidFill>
                <a:latin typeface="ＭＳ ゴシック" panose="020B0609070205080204" pitchFamily="49" charset="-128"/>
                <a:ea typeface="ＭＳ ゴシック" panose="020B0609070205080204" pitchFamily="49" charset="-128"/>
              </a:rPr>
              <a:t>ごみの集積場所</a:t>
            </a:r>
            <a:r>
              <a:rPr lang="ja-JP" altLang="en-US" sz="1400" dirty="0">
                <a:solidFill>
                  <a:schemeClr val="tx1"/>
                </a:solidFill>
                <a:latin typeface="ＭＳ ゴシック" panose="020B0609070205080204" pitchFamily="49" charset="-128"/>
                <a:ea typeface="ＭＳ ゴシック" panose="020B0609070205080204" pitchFamily="49" charset="-128"/>
              </a:rPr>
              <a:t>、</a:t>
            </a:r>
            <a:r>
              <a:rPr lang="ja-JP" altLang="ja-JP" sz="1400" dirty="0">
                <a:solidFill>
                  <a:schemeClr val="tx1"/>
                </a:solidFill>
                <a:latin typeface="ＭＳ ゴシック" panose="020B0609070205080204" pitchFamily="49" charset="-128"/>
                <a:ea typeface="ＭＳ ゴシック" panose="020B0609070205080204" pitchFamily="49" charset="-128"/>
              </a:rPr>
              <a:t>ペットの</a:t>
            </a:r>
            <a:r>
              <a:rPr lang="ja-JP" altLang="en-US" sz="1400" dirty="0">
                <a:solidFill>
                  <a:schemeClr val="tx1"/>
                </a:solidFill>
                <a:latin typeface="ＭＳ ゴシック" panose="020B0609070205080204" pitchFamily="49" charset="-128"/>
                <a:ea typeface="ＭＳ ゴシック" panose="020B0609070205080204" pitchFamily="49" charset="-128"/>
              </a:rPr>
              <a:t>　</a:t>
            </a:r>
            <a:endParaRPr lang="en-US" altLang="ja-JP" sz="1400" dirty="0">
              <a:solidFill>
                <a:schemeClr val="tx1"/>
              </a:solidFill>
              <a:latin typeface="ＭＳ ゴシック" panose="020B0609070205080204" pitchFamily="49" charset="-128"/>
              <a:ea typeface="ＭＳ ゴシック" panose="020B0609070205080204" pitchFamily="49" charset="-128"/>
            </a:endParaRPr>
          </a:p>
          <a:p>
            <a:r>
              <a:rPr lang="ja-JP" altLang="en-US" sz="1400" dirty="0">
                <a:solidFill>
                  <a:schemeClr val="tx1"/>
                </a:solidFill>
                <a:latin typeface="ＭＳ ゴシック" panose="020B0609070205080204" pitchFamily="49" charset="-128"/>
                <a:ea typeface="ＭＳ ゴシック" panose="020B0609070205080204" pitchFamily="49" charset="-128"/>
              </a:rPr>
              <a:t>　</a:t>
            </a:r>
            <a:r>
              <a:rPr lang="ja-JP" altLang="ja-JP" sz="1400" dirty="0">
                <a:solidFill>
                  <a:schemeClr val="tx1"/>
                </a:solidFill>
                <a:latin typeface="ＭＳ ゴシック" panose="020B0609070205080204" pitchFamily="49" charset="-128"/>
                <a:ea typeface="ＭＳ ゴシック" panose="020B0609070205080204" pitchFamily="49" charset="-128"/>
              </a:rPr>
              <a:t>飼育場所（暫定）の確保</a:t>
            </a:r>
            <a:r>
              <a:rPr lang="ja-JP" altLang="en-US" sz="1400" dirty="0">
                <a:solidFill>
                  <a:schemeClr val="tx1"/>
                </a:solidFill>
                <a:latin typeface="ＭＳ ゴシック" panose="020B0609070205080204" pitchFamily="49" charset="-128"/>
                <a:ea typeface="ＭＳ ゴシック" panose="020B0609070205080204" pitchFamily="49" charset="-128"/>
              </a:rPr>
              <a:t>・周知 </a:t>
            </a:r>
            <a:endParaRPr kumimoji="1" lang="ja-JP" altLang="en-US" sz="1400" dirty="0">
              <a:solidFill>
                <a:schemeClr val="tx1"/>
              </a:solidFill>
              <a:latin typeface="ＭＳ ゴシック" panose="020B0609070205080204" pitchFamily="49" charset="-128"/>
              <a:ea typeface="ＭＳ ゴシック" panose="020B0609070205080204" pitchFamily="49" charset="-128"/>
            </a:endParaRPr>
          </a:p>
        </p:txBody>
      </p:sp>
      <p:sp>
        <p:nvSpPr>
          <p:cNvPr id="11" name="四角形: 角を丸くする 10">
            <a:extLst>
              <a:ext uri="{FF2B5EF4-FFF2-40B4-BE49-F238E27FC236}">
                <a16:creationId xmlns:a16="http://schemas.microsoft.com/office/drawing/2014/main" id="{2D45E982-4C95-4239-B75B-ED10F5D38512}"/>
              </a:ext>
            </a:extLst>
          </p:cNvPr>
          <p:cNvSpPr/>
          <p:nvPr/>
        </p:nvSpPr>
        <p:spPr>
          <a:xfrm>
            <a:off x="6179130" y="2421061"/>
            <a:ext cx="5837526" cy="160119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ＭＳ ゴシック" panose="020B0609070205080204" pitchFamily="49" charset="-128"/>
                <a:ea typeface="ＭＳ ゴシック" panose="020B0609070205080204" pitchFamily="49" charset="-128"/>
              </a:rPr>
              <a:t>①避難者受付 </a:t>
            </a:r>
            <a:endParaRPr lang="en-US" altLang="ja-JP" sz="1400" dirty="0">
              <a:solidFill>
                <a:schemeClr val="tx1"/>
              </a:solidFill>
              <a:latin typeface="ＭＳ ゴシック" panose="020B0609070205080204" pitchFamily="49" charset="-128"/>
              <a:ea typeface="ＭＳ ゴシック" panose="020B0609070205080204" pitchFamily="49" charset="-128"/>
            </a:endParaRPr>
          </a:p>
          <a:p>
            <a:r>
              <a:rPr lang="ja-JP" altLang="en-US" sz="1400" dirty="0">
                <a:solidFill>
                  <a:schemeClr val="tx1"/>
                </a:solidFill>
                <a:latin typeface="ＭＳ ゴシック" panose="020B0609070205080204" pitchFamily="49" charset="-128"/>
                <a:ea typeface="ＭＳ ゴシック" panose="020B0609070205080204" pitchFamily="49" charset="-128"/>
              </a:rPr>
              <a:t>・避難スペースへ誘導し、「避難者カード」の記入をお願いします。 　</a:t>
            </a:r>
            <a:endParaRPr lang="en-US" altLang="ja-JP" sz="1400" dirty="0">
              <a:solidFill>
                <a:schemeClr val="tx1"/>
              </a:solidFill>
              <a:latin typeface="ＭＳ ゴシック" panose="020B0609070205080204" pitchFamily="49" charset="-128"/>
              <a:ea typeface="ＭＳ ゴシック" panose="020B0609070205080204" pitchFamily="49" charset="-128"/>
            </a:endParaRPr>
          </a:p>
          <a:p>
            <a:r>
              <a:rPr lang="ja-JP" altLang="en-US" sz="1400" dirty="0">
                <a:solidFill>
                  <a:schemeClr val="tx1"/>
                </a:solidFill>
                <a:latin typeface="ＭＳ ゴシック" panose="020B0609070205080204" pitchFamily="49" charset="-128"/>
                <a:ea typeface="ＭＳ ゴシック" panose="020B0609070205080204" pitchFamily="49" charset="-128"/>
              </a:rPr>
              <a:t>・食料・物資等の配給のため、在宅避難者の名簿も作成します。</a:t>
            </a:r>
            <a:endParaRPr lang="en-US" altLang="ja-JP" sz="1400" dirty="0">
              <a:solidFill>
                <a:schemeClr val="tx1"/>
              </a:solidFill>
              <a:latin typeface="ＭＳ ゴシック" panose="020B0609070205080204" pitchFamily="49" charset="-128"/>
              <a:ea typeface="ＭＳ ゴシック" panose="020B0609070205080204" pitchFamily="49" charset="-128"/>
            </a:endParaRPr>
          </a:p>
          <a:p>
            <a:r>
              <a:rPr lang="ja-JP" altLang="en-US" sz="1400" dirty="0">
                <a:solidFill>
                  <a:schemeClr val="tx1"/>
                </a:solidFill>
                <a:latin typeface="ＭＳ ゴシック" panose="020B0609070205080204" pitchFamily="49" charset="-128"/>
                <a:ea typeface="ＭＳ ゴシック" panose="020B0609070205080204" pitchFamily="49" charset="-128"/>
              </a:rPr>
              <a:t>・ペット同行避難者は、混乱防止のため別に受付を開設します　 </a:t>
            </a:r>
            <a:endParaRPr lang="en-US" altLang="ja-JP" sz="1400" dirty="0">
              <a:solidFill>
                <a:schemeClr val="tx1"/>
              </a:solidFill>
              <a:latin typeface="ＭＳ ゴシック" panose="020B0609070205080204" pitchFamily="49" charset="-128"/>
              <a:ea typeface="ＭＳ ゴシック" panose="020B0609070205080204" pitchFamily="49" charset="-128"/>
            </a:endParaRPr>
          </a:p>
          <a:p>
            <a:r>
              <a:rPr lang="ja-JP" altLang="en-US" sz="1400" dirty="0">
                <a:solidFill>
                  <a:schemeClr val="tx1"/>
                </a:solidFill>
                <a:latin typeface="ＭＳ ゴシック" panose="020B0609070205080204" pitchFamily="49" charset="-128"/>
                <a:ea typeface="ＭＳ ゴシック" panose="020B0609070205080204" pitchFamily="49" charset="-128"/>
              </a:rPr>
              <a:t>②避難所の状況報告 </a:t>
            </a:r>
            <a:endParaRPr lang="en-US" altLang="ja-JP" sz="1400" dirty="0">
              <a:solidFill>
                <a:schemeClr val="tx1"/>
              </a:solidFill>
              <a:latin typeface="ＭＳ ゴシック" panose="020B0609070205080204" pitchFamily="49" charset="-128"/>
              <a:ea typeface="ＭＳ ゴシック" panose="020B0609070205080204" pitchFamily="49" charset="-128"/>
            </a:endParaRPr>
          </a:p>
          <a:p>
            <a:r>
              <a:rPr lang="ja-JP" altLang="en-US" sz="1400" dirty="0">
                <a:solidFill>
                  <a:schemeClr val="tx1"/>
                </a:solidFill>
                <a:latin typeface="ＭＳ ゴシック" panose="020B0609070205080204" pitchFamily="49" charset="-128"/>
                <a:ea typeface="ＭＳ ゴシック" panose="020B0609070205080204" pitchFamily="49" charset="-128"/>
              </a:rPr>
              <a:t>・避難者の受け入れが終了したら、「避難所の状況連絡票」を作成　</a:t>
            </a:r>
            <a:endParaRPr lang="en-US" altLang="ja-JP" sz="1400" dirty="0">
              <a:solidFill>
                <a:schemeClr val="tx1"/>
              </a:solidFill>
              <a:latin typeface="ＭＳ ゴシック" panose="020B0609070205080204" pitchFamily="49" charset="-128"/>
              <a:ea typeface="ＭＳ ゴシック" panose="020B0609070205080204" pitchFamily="49" charset="-128"/>
            </a:endParaRPr>
          </a:p>
          <a:p>
            <a:r>
              <a:rPr lang="ja-JP" altLang="en-US" sz="1400" dirty="0">
                <a:solidFill>
                  <a:schemeClr val="tx1"/>
                </a:solidFill>
                <a:latin typeface="ＭＳ ゴシック" panose="020B0609070205080204" pitchFamily="49" charset="-128"/>
                <a:ea typeface="ＭＳ ゴシック" panose="020B0609070205080204" pitchFamily="49" charset="-128"/>
              </a:rPr>
              <a:t>　し、地域（市）災害対策本部に報告</a:t>
            </a:r>
            <a:endParaRPr kumimoji="1" lang="ja-JP" altLang="en-US" sz="1400" dirty="0">
              <a:solidFill>
                <a:schemeClr val="tx1"/>
              </a:solidFill>
              <a:latin typeface="ＭＳ ゴシック" panose="020B0609070205080204" pitchFamily="49" charset="-128"/>
              <a:ea typeface="ＭＳ ゴシック" panose="020B0609070205080204" pitchFamily="49" charset="-128"/>
            </a:endParaRPr>
          </a:p>
        </p:txBody>
      </p:sp>
      <p:sp>
        <p:nvSpPr>
          <p:cNvPr id="12" name="正方形/長方形 11">
            <a:extLst>
              <a:ext uri="{FF2B5EF4-FFF2-40B4-BE49-F238E27FC236}">
                <a16:creationId xmlns:a16="http://schemas.microsoft.com/office/drawing/2014/main" id="{A85C228C-E02E-4162-A4C3-038674C43F28}"/>
              </a:ext>
            </a:extLst>
          </p:cNvPr>
          <p:cNvSpPr/>
          <p:nvPr/>
        </p:nvSpPr>
        <p:spPr>
          <a:xfrm>
            <a:off x="52975" y="995421"/>
            <a:ext cx="6096000" cy="2693045"/>
          </a:xfrm>
          <a:prstGeom prst="rect">
            <a:avLst/>
          </a:prstGeom>
        </p:spPr>
        <p:txBody>
          <a:bodyPr>
            <a:spAutoFit/>
          </a:bodyPr>
          <a:lstStyle/>
          <a:p>
            <a:r>
              <a:rPr lang="ja-JP" altLang="en-US" sz="1300" b="1" dirty="0">
                <a:solidFill>
                  <a:srgbClr val="0070C0"/>
                </a:solidFill>
                <a:latin typeface="ＭＳ ゴシック" panose="020B0609070205080204" pitchFamily="49" charset="-128"/>
                <a:ea typeface="ＭＳ ゴシック" panose="020B0609070205080204" pitchFamily="49" charset="-128"/>
              </a:rPr>
              <a:t>①鍵の入手</a:t>
            </a:r>
            <a:endParaRPr lang="en-US" altLang="ja-JP" sz="1300" b="1" dirty="0">
              <a:solidFill>
                <a:srgbClr val="0070C0"/>
              </a:solidFill>
              <a:latin typeface="ＭＳ ゴシック" panose="020B0609070205080204" pitchFamily="49" charset="-128"/>
              <a:ea typeface="ＭＳ ゴシック" panose="020B0609070205080204" pitchFamily="49" charset="-128"/>
            </a:endParaRPr>
          </a:p>
          <a:p>
            <a:r>
              <a:rPr lang="ja-JP" altLang="en-US" sz="1300" dirty="0">
                <a:latin typeface="ＭＳ ゴシック" panose="020B0609070205080204" pitchFamily="49" charset="-128"/>
                <a:ea typeface="ＭＳ ゴシック" panose="020B0609070205080204" pitchFamily="49" charset="-128"/>
              </a:rPr>
              <a:t> ・施設の鍵の管理者から鍵を入手します</a:t>
            </a:r>
            <a:endParaRPr lang="en-US" altLang="ja-JP" sz="1300" dirty="0">
              <a:latin typeface="ＭＳ ゴシック" panose="020B0609070205080204" pitchFamily="49" charset="-128"/>
              <a:ea typeface="ＭＳ ゴシック" panose="020B0609070205080204" pitchFamily="49" charset="-128"/>
            </a:endParaRPr>
          </a:p>
          <a:p>
            <a:r>
              <a:rPr lang="ja-JP" altLang="en-US" sz="1300" b="1" dirty="0">
                <a:solidFill>
                  <a:srgbClr val="0070C0"/>
                </a:solidFill>
                <a:latin typeface="ＭＳ ゴシック" panose="020B0609070205080204" pitchFamily="49" charset="-128"/>
                <a:ea typeface="ＭＳ ゴシック" panose="020B0609070205080204" pitchFamily="49" charset="-128"/>
              </a:rPr>
              <a:t>②避難所の安全確認</a:t>
            </a:r>
            <a:r>
              <a:rPr lang="ja-JP" altLang="en-US" sz="1300" dirty="0">
                <a:latin typeface="ＭＳ ゴシック" panose="020B0609070205080204" pitchFamily="49" charset="-128"/>
                <a:ea typeface="ＭＳ ゴシック" panose="020B0609070205080204" pitchFamily="49" charset="-128"/>
              </a:rPr>
              <a:t>（</a:t>
            </a:r>
            <a:r>
              <a:rPr lang="en-US" altLang="ja-JP" sz="1300" dirty="0">
                <a:latin typeface="ＭＳ ゴシック" panose="020B0609070205080204" pitchFamily="49" charset="-128"/>
                <a:ea typeface="ＭＳ ゴシック" panose="020B0609070205080204" pitchFamily="49" charset="-128"/>
              </a:rPr>
              <a:t>※ </a:t>
            </a:r>
            <a:r>
              <a:rPr lang="ja-JP" altLang="en-US" sz="1300" dirty="0">
                <a:latin typeface="ＭＳ ゴシック" panose="020B0609070205080204" pitchFamily="49" charset="-128"/>
                <a:ea typeface="ＭＳ ゴシック" panose="020B0609070205080204" pitchFamily="49" charset="-128"/>
              </a:rPr>
              <a:t>様式１・２「施設安全確認点検用紙」参照） </a:t>
            </a:r>
            <a:endParaRPr lang="en-US" altLang="ja-JP" sz="1300" dirty="0">
              <a:latin typeface="ＭＳ ゴシック" panose="020B0609070205080204" pitchFamily="49" charset="-128"/>
              <a:ea typeface="ＭＳ ゴシック" panose="020B0609070205080204" pitchFamily="49" charset="-128"/>
            </a:endParaRPr>
          </a:p>
          <a:p>
            <a:r>
              <a:rPr lang="ja-JP" altLang="en-US" sz="1300" dirty="0">
                <a:latin typeface="ＭＳ ゴシック" panose="020B0609070205080204" pitchFamily="49" charset="-128"/>
                <a:ea typeface="ＭＳ ゴシック" panose="020B0609070205080204" pitchFamily="49" charset="-128"/>
              </a:rPr>
              <a:t>　・建物外観の破損や建物周辺で避難所に危険が及ぶ事象がないか 等 </a:t>
            </a:r>
            <a:endParaRPr lang="en-US" altLang="ja-JP" sz="1300" dirty="0">
              <a:latin typeface="ＭＳ ゴシック" panose="020B0609070205080204" pitchFamily="49" charset="-128"/>
              <a:ea typeface="ＭＳ ゴシック" panose="020B0609070205080204" pitchFamily="49" charset="-128"/>
            </a:endParaRPr>
          </a:p>
          <a:p>
            <a:r>
              <a:rPr lang="ja-JP" altLang="en-US" sz="1300" b="1" dirty="0">
                <a:solidFill>
                  <a:srgbClr val="0070C0"/>
                </a:solidFill>
                <a:latin typeface="ＭＳ ゴシック" panose="020B0609070205080204" pitchFamily="49" charset="-128"/>
                <a:ea typeface="ＭＳ ゴシック" panose="020B0609070205080204" pitchFamily="49" charset="-128"/>
              </a:rPr>
              <a:t>③トイレの確保</a:t>
            </a:r>
            <a:r>
              <a:rPr lang="ja-JP" altLang="en-US" sz="1300" dirty="0">
                <a:latin typeface="ＭＳ ゴシック" panose="020B0609070205080204" pitchFamily="49" charset="-128"/>
                <a:ea typeface="ＭＳ ゴシック" panose="020B0609070205080204" pitchFamily="49" charset="-128"/>
              </a:rPr>
              <a:t>（</a:t>
            </a:r>
            <a:r>
              <a:rPr lang="en-US" altLang="ja-JP" sz="1300" dirty="0">
                <a:latin typeface="ＭＳ ゴシック" panose="020B0609070205080204" pitchFamily="49" charset="-128"/>
                <a:ea typeface="ＭＳ ゴシック" panose="020B0609070205080204" pitchFamily="49" charset="-128"/>
              </a:rPr>
              <a:t>※</a:t>
            </a:r>
            <a:r>
              <a:rPr lang="ja-JP" altLang="en-US" sz="1300" dirty="0">
                <a:latin typeface="ＭＳ ゴシック" panose="020B0609070205080204" pitchFamily="49" charset="-128"/>
                <a:ea typeface="ＭＳ ゴシック" panose="020B0609070205080204" pitchFamily="49" charset="-128"/>
              </a:rPr>
              <a:t>「トイレチームの役割ついて」をご確認ください。）</a:t>
            </a:r>
            <a:endParaRPr lang="en-US" altLang="ja-JP" sz="1300" dirty="0">
              <a:latin typeface="ＭＳ ゴシック" panose="020B0609070205080204" pitchFamily="49" charset="-128"/>
              <a:ea typeface="ＭＳ ゴシック" panose="020B0609070205080204" pitchFamily="49" charset="-128"/>
            </a:endParaRPr>
          </a:p>
          <a:p>
            <a:r>
              <a:rPr lang="ja-JP" altLang="en-US" sz="1300" dirty="0">
                <a:latin typeface="ＭＳ ゴシック" panose="020B0609070205080204" pitchFamily="49" charset="-128"/>
                <a:ea typeface="ＭＳ ゴシック" panose="020B0609070205080204" pitchFamily="49" charset="-128"/>
              </a:rPr>
              <a:t> ・トイレの水洗利用を禁止し、便袋等の準備 等 </a:t>
            </a:r>
            <a:endParaRPr lang="en-US" altLang="ja-JP" sz="1300" dirty="0">
              <a:latin typeface="ＭＳ ゴシック" panose="020B0609070205080204" pitchFamily="49" charset="-128"/>
              <a:ea typeface="ＭＳ ゴシック" panose="020B0609070205080204" pitchFamily="49" charset="-128"/>
            </a:endParaRPr>
          </a:p>
          <a:p>
            <a:r>
              <a:rPr lang="ja-JP" altLang="en-US" sz="1300" b="1" dirty="0">
                <a:solidFill>
                  <a:srgbClr val="0070C0"/>
                </a:solidFill>
                <a:latin typeface="ＭＳ ゴシック" panose="020B0609070205080204" pitchFamily="49" charset="-128"/>
                <a:ea typeface="ＭＳ ゴシック" panose="020B0609070205080204" pitchFamily="49" charset="-128"/>
              </a:rPr>
              <a:t>④避難スペースの区</a:t>
            </a:r>
            <a:r>
              <a:rPr lang="ja-JP" altLang="en-US" sz="1300" b="1" dirty="0">
                <a:solidFill>
                  <a:schemeClr val="accent1"/>
                </a:solidFill>
                <a:latin typeface="ＭＳ ゴシック" panose="020B0609070205080204" pitchFamily="49" charset="-128"/>
                <a:ea typeface="ＭＳ ゴシック" panose="020B0609070205080204" pitchFamily="49" charset="-128"/>
              </a:rPr>
              <a:t>割り</a:t>
            </a:r>
            <a:r>
              <a:rPr lang="ja-JP" altLang="en-US" sz="1300" dirty="0">
                <a:latin typeface="ＭＳ ゴシック" panose="020B0609070205080204" pitchFamily="49" charset="-128"/>
                <a:ea typeface="ＭＳ ゴシック" panose="020B0609070205080204" pitchFamily="49" charset="-128"/>
              </a:rPr>
              <a:t> </a:t>
            </a:r>
            <a:endParaRPr lang="en-US" altLang="ja-JP" sz="1300" dirty="0">
              <a:latin typeface="ＭＳ ゴシック" panose="020B0609070205080204" pitchFamily="49" charset="-128"/>
              <a:ea typeface="ＭＳ ゴシック" panose="020B0609070205080204" pitchFamily="49" charset="-128"/>
            </a:endParaRPr>
          </a:p>
          <a:p>
            <a:r>
              <a:rPr lang="ja-JP" altLang="en-US" sz="1300" dirty="0">
                <a:latin typeface="ＭＳ ゴシック" panose="020B0609070205080204" pitchFamily="49" charset="-128"/>
                <a:ea typeface="ＭＳ ゴシック" panose="020B0609070205080204" pitchFamily="49" charset="-128"/>
              </a:rPr>
              <a:t>・「施設利用計画」を参考に、自治会等ごとに避難スペースの割当をします。</a:t>
            </a:r>
            <a:endParaRPr lang="en-US" altLang="ja-JP" sz="1300" dirty="0">
              <a:latin typeface="ＭＳ ゴシック" panose="020B0609070205080204" pitchFamily="49" charset="-128"/>
              <a:ea typeface="ＭＳ ゴシック" panose="020B0609070205080204" pitchFamily="49" charset="-128"/>
            </a:endParaRPr>
          </a:p>
          <a:p>
            <a:r>
              <a:rPr lang="ja-JP" altLang="en-US" sz="1300" b="1" dirty="0">
                <a:solidFill>
                  <a:srgbClr val="0070C0"/>
                </a:solidFill>
                <a:latin typeface="ＭＳ ゴシック" panose="020B0609070205080204" pitchFamily="49" charset="-128"/>
                <a:ea typeface="ＭＳ ゴシック" panose="020B0609070205080204" pitchFamily="49" charset="-128"/>
              </a:rPr>
              <a:t>⑤受付の設置</a:t>
            </a:r>
            <a:endParaRPr lang="en-US" altLang="ja-JP" sz="1300" b="1" dirty="0">
              <a:solidFill>
                <a:srgbClr val="0070C0"/>
              </a:solidFill>
              <a:latin typeface="ＭＳ ゴシック" panose="020B0609070205080204" pitchFamily="49" charset="-128"/>
              <a:ea typeface="ＭＳ ゴシック" panose="020B0609070205080204" pitchFamily="49" charset="-128"/>
            </a:endParaRPr>
          </a:p>
          <a:p>
            <a:r>
              <a:rPr lang="ja-JP" altLang="en-US" sz="1300" dirty="0">
                <a:latin typeface="ＭＳ ゴシック" panose="020B0609070205080204" pitchFamily="49" charset="-128"/>
                <a:ea typeface="ＭＳ ゴシック" panose="020B0609070205080204" pitchFamily="49" charset="-128"/>
              </a:rPr>
              <a:t> ・入口付近に机を設置し、避難者名簿、避難者カード、筆記具等を準備します。</a:t>
            </a:r>
            <a:endParaRPr lang="en-US" altLang="ja-JP" sz="1300" dirty="0">
              <a:latin typeface="ＭＳ ゴシック" panose="020B0609070205080204" pitchFamily="49" charset="-128"/>
              <a:ea typeface="ＭＳ ゴシック" panose="020B0609070205080204" pitchFamily="49" charset="-128"/>
            </a:endParaRPr>
          </a:p>
          <a:p>
            <a:r>
              <a:rPr lang="ja-JP" altLang="en-US" sz="1300" b="1" dirty="0">
                <a:solidFill>
                  <a:srgbClr val="0070C0"/>
                </a:solidFill>
                <a:latin typeface="ＭＳ ゴシック" panose="020B0609070205080204" pitchFamily="49" charset="-128"/>
                <a:ea typeface="ＭＳ ゴシック" panose="020B0609070205080204" pitchFamily="49" charset="-128"/>
              </a:rPr>
              <a:t>⑥避難所開設の報告</a:t>
            </a:r>
            <a:endParaRPr lang="en-US" altLang="ja-JP" sz="1300" b="1" dirty="0">
              <a:solidFill>
                <a:srgbClr val="0070C0"/>
              </a:solidFill>
              <a:latin typeface="ＭＳ ゴシック" panose="020B0609070205080204" pitchFamily="49" charset="-128"/>
              <a:ea typeface="ＭＳ ゴシック" panose="020B0609070205080204" pitchFamily="49" charset="-128"/>
            </a:endParaRPr>
          </a:p>
          <a:p>
            <a:r>
              <a:rPr lang="ja-JP" altLang="en-US" sz="1300" dirty="0">
                <a:latin typeface="ＭＳ ゴシック" panose="020B0609070205080204" pitchFamily="49" charset="-128"/>
                <a:ea typeface="ＭＳ ゴシック" panose="020B0609070205080204" pitchFamily="49" charset="-128"/>
              </a:rPr>
              <a:t> ・避難所開設を防災行政無線等で地域（市）災害対策本部に報告します。</a:t>
            </a:r>
            <a:endParaRPr lang="en-US" altLang="ja-JP" sz="1300" dirty="0">
              <a:latin typeface="ＭＳ ゴシック" panose="020B0609070205080204" pitchFamily="49" charset="-128"/>
              <a:ea typeface="ＭＳ ゴシック" panose="020B0609070205080204" pitchFamily="49" charset="-128"/>
            </a:endParaRPr>
          </a:p>
          <a:p>
            <a:r>
              <a:rPr lang="ja-JP" altLang="en-US" sz="1300" dirty="0">
                <a:latin typeface="ＭＳ ゴシック" panose="020B0609070205080204" pitchFamily="49" charset="-128"/>
                <a:ea typeface="ＭＳ ゴシック" panose="020B0609070205080204" pitchFamily="49" charset="-128"/>
              </a:rPr>
              <a:t> </a:t>
            </a:r>
            <a:r>
              <a:rPr lang="en-US" altLang="ja-JP" sz="1300" dirty="0">
                <a:latin typeface="ＭＳ ゴシック" panose="020B0609070205080204" pitchFamily="49" charset="-128"/>
                <a:ea typeface="ＭＳ ゴシック" panose="020B0609070205080204" pitchFamily="49" charset="-128"/>
              </a:rPr>
              <a:t>※</a:t>
            </a:r>
            <a:r>
              <a:rPr lang="ja-JP" altLang="en-US" sz="1300" dirty="0">
                <a:latin typeface="ＭＳ ゴシック" panose="020B0609070205080204" pitchFamily="49" charset="-128"/>
                <a:ea typeface="ＭＳ ゴシック" panose="020B0609070205080204" pitchFamily="49" charset="-128"/>
              </a:rPr>
              <a:t>負傷者がいる場合は、出来る範囲で応急手当を行い、必要に応じ搬送を要請</a:t>
            </a:r>
          </a:p>
        </p:txBody>
      </p:sp>
      <p:graphicFrame>
        <p:nvGraphicFramePr>
          <p:cNvPr id="3" name="表 2">
            <a:extLst>
              <a:ext uri="{FF2B5EF4-FFF2-40B4-BE49-F238E27FC236}">
                <a16:creationId xmlns:a16="http://schemas.microsoft.com/office/drawing/2014/main" id="{B209EB1C-D05A-4079-8C07-99D0E32E6169}"/>
              </a:ext>
            </a:extLst>
          </p:cNvPr>
          <p:cNvGraphicFramePr>
            <a:graphicFrameLocks noGrp="1"/>
          </p:cNvGraphicFramePr>
          <p:nvPr>
            <p:extLst>
              <p:ext uri="{D42A27DB-BD31-4B8C-83A1-F6EECF244321}">
                <p14:modId xmlns:p14="http://schemas.microsoft.com/office/powerpoint/2010/main" val="2847631221"/>
              </p:ext>
            </p:extLst>
          </p:nvPr>
        </p:nvGraphicFramePr>
        <p:xfrm>
          <a:off x="258473" y="4809150"/>
          <a:ext cx="5754397" cy="1973557"/>
        </p:xfrm>
        <a:graphic>
          <a:graphicData uri="http://schemas.openxmlformats.org/drawingml/2006/table">
            <a:tbl>
              <a:tblPr firstRow="1" firstCol="1" bandRow="1">
                <a:tableStyleId>{5C22544A-7EE6-4342-B048-85BDC9FD1C3A}</a:tableStyleId>
              </a:tblPr>
              <a:tblGrid>
                <a:gridCol w="1156839">
                  <a:extLst>
                    <a:ext uri="{9D8B030D-6E8A-4147-A177-3AD203B41FA5}">
                      <a16:colId xmlns:a16="http://schemas.microsoft.com/office/drawing/2014/main" val="4022491653"/>
                    </a:ext>
                  </a:extLst>
                </a:gridCol>
                <a:gridCol w="4597558">
                  <a:extLst>
                    <a:ext uri="{9D8B030D-6E8A-4147-A177-3AD203B41FA5}">
                      <a16:colId xmlns:a16="http://schemas.microsoft.com/office/drawing/2014/main" val="1167073322"/>
                    </a:ext>
                  </a:extLst>
                </a:gridCol>
              </a:tblGrid>
              <a:tr h="266677">
                <a:tc>
                  <a:txBody>
                    <a:bodyPr/>
                    <a:lstStyle/>
                    <a:p>
                      <a:pPr algn="ctr">
                        <a:spcAft>
                          <a:spcPts val="0"/>
                        </a:spcAft>
                      </a:pPr>
                      <a:r>
                        <a:rPr lang="ja-JP" sz="1400" kern="100" dirty="0">
                          <a:solidFill>
                            <a:schemeClr val="tx1"/>
                          </a:solidFill>
                          <a:effectLst/>
                          <a:latin typeface="ＭＳ ゴシック" panose="020B0609070205080204" pitchFamily="49" charset="-128"/>
                          <a:ea typeface="ＭＳ ゴシック" panose="020B0609070205080204" pitchFamily="49" charset="-128"/>
                        </a:rPr>
                        <a:t>グループ名</a:t>
                      </a:r>
                      <a:endParaRPr lang="ja-JP" sz="1100" kern="100" dirty="0">
                        <a:solidFill>
                          <a:schemeClr val="tx1"/>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ja-JP" sz="1400" kern="100" dirty="0">
                          <a:solidFill>
                            <a:schemeClr val="tx1"/>
                          </a:solidFill>
                          <a:effectLst/>
                          <a:latin typeface="ＭＳ ゴシック" panose="020B0609070205080204" pitchFamily="49" charset="-128"/>
                          <a:ea typeface="ＭＳ ゴシック" panose="020B0609070205080204" pitchFamily="49" charset="-128"/>
                        </a:rPr>
                        <a:t>業務内容</a:t>
                      </a:r>
                      <a:endParaRPr lang="ja-JP" sz="1100" kern="100" dirty="0">
                        <a:solidFill>
                          <a:schemeClr val="tx1"/>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321596238"/>
                  </a:ext>
                </a:extLst>
              </a:tr>
              <a:tr h="709988">
                <a:tc>
                  <a:txBody>
                    <a:bodyPr/>
                    <a:lstStyle/>
                    <a:p>
                      <a:pPr algn="just">
                        <a:spcAft>
                          <a:spcPts val="0"/>
                        </a:spcAft>
                      </a:pPr>
                      <a:r>
                        <a:rPr lang="ja-JP" sz="1400" kern="100" dirty="0">
                          <a:solidFill>
                            <a:schemeClr val="tx1"/>
                          </a:solidFill>
                          <a:effectLst/>
                          <a:latin typeface="ＭＳ ゴシック" panose="020B0609070205080204" pitchFamily="49" charset="-128"/>
                          <a:ea typeface="ＭＳ ゴシック" panose="020B0609070205080204" pitchFamily="49" charset="-128"/>
                        </a:rPr>
                        <a:t>準備</a:t>
                      </a:r>
                      <a:endParaRPr lang="en-US" altLang="ja-JP" sz="1400" kern="100" dirty="0">
                        <a:solidFill>
                          <a:schemeClr val="tx1"/>
                        </a:solidFill>
                        <a:effectLst/>
                        <a:latin typeface="ＭＳ ゴシック" panose="020B0609070205080204" pitchFamily="49" charset="-128"/>
                        <a:ea typeface="ＭＳ ゴシック" panose="020B0609070205080204" pitchFamily="49" charset="-128"/>
                      </a:endParaRPr>
                    </a:p>
                    <a:p>
                      <a:pPr algn="just">
                        <a:spcAft>
                          <a:spcPts val="0"/>
                        </a:spcAft>
                      </a:pPr>
                      <a:r>
                        <a:rPr lang="ja-JP" sz="1400" kern="100" dirty="0">
                          <a:solidFill>
                            <a:schemeClr val="tx1"/>
                          </a:solidFill>
                          <a:effectLst/>
                          <a:latin typeface="ＭＳ ゴシック" panose="020B0609070205080204" pitchFamily="49" charset="-128"/>
                          <a:ea typeface="ＭＳ ゴシック" panose="020B0609070205080204" pitchFamily="49" charset="-128"/>
                        </a:rPr>
                        <a:t>グループ</a:t>
                      </a:r>
                      <a:endParaRPr lang="ja-JP" sz="1100" kern="100" dirty="0">
                        <a:solidFill>
                          <a:schemeClr val="tx1"/>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ja-JP" sz="1400" kern="100" dirty="0">
                          <a:solidFill>
                            <a:schemeClr val="tx1"/>
                          </a:solidFill>
                          <a:effectLst/>
                          <a:latin typeface="ＭＳ ゴシック" panose="020B0609070205080204" pitchFamily="49" charset="-128"/>
                          <a:ea typeface="ＭＳ ゴシック" panose="020B0609070205080204" pitchFamily="49" charset="-128"/>
                        </a:rPr>
                        <a:t>①避難者用（共用、制限）のスペースの確保</a:t>
                      </a:r>
                      <a:endParaRPr lang="ja-JP" sz="1100" kern="100" dirty="0">
                        <a:solidFill>
                          <a:schemeClr val="tx1"/>
                        </a:solidFill>
                        <a:effectLst/>
                        <a:latin typeface="ＭＳ ゴシック" panose="020B0609070205080204" pitchFamily="49" charset="-128"/>
                        <a:ea typeface="ＭＳ ゴシック" panose="020B0609070205080204" pitchFamily="49" charset="-128"/>
                      </a:endParaRPr>
                    </a:p>
                    <a:p>
                      <a:pPr algn="just">
                        <a:spcAft>
                          <a:spcPts val="0"/>
                        </a:spcAft>
                      </a:pPr>
                      <a:r>
                        <a:rPr lang="ja-JP" sz="1400" kern="100" dirty="0">
                          <a:solidFill>
                            <a:schemeClr val="tx1"/>
                          </a:solidFill>
                          <a:effectLst/>
                          <a:latin typeface="ＭＳ ゴシック" panose="020B0609070205080204" pitchFamily="49" charset="-128"/>
                          <a:ea typeface="ＭＳ ゴシック" panose="020B0609070205080204" pitchFamily="49" charset="-128"/>
                        </a:rPr>
                        <a:t>②暫定的なトイレの確保</a:t>
                      </a:r>
                      <a:endParaRPr lang="ja-JP" sz="1100" kern="100" dirty="0">
                        <a:solidFill>
                          <a:schemeClr val="tx1"/>
                        </a:solidFill>
                        <a:effectLst/>
                        <a:latin typeface="ＭＳ ゴシック" panose="020B0609070205080204" pitchFamily="49" charset="-128"/>
                        <a:ea typeface="ＭＳ ゴシック" panose="020B0609070205080204" pitchFamily="49" charset="-128"/>
                      </a:endParaRPr>
                    </a:p>
                    <a:p>
                      <a:pPr marL="152400" indent="-152400" algn="just">
                        <a:spcAft>
                          <a:spcPts val="0"/>
                        </a:spcAft>
                      </a:pPr>
                      <a:r>
                        <a:rPr lang="ja-JP" sz="1400" kern="100" dirty="0">
                          <a:solidFill>
                            <a:schemeClr val="tx1"/>
                          </a:solidFill>
                          <a:effectLst/>
                          <a:latin typeface="ＭＳ ゴシック" panose="020B0609070205080204" pitchFamily="49" charset="-128"/>
                          <a:ea typeface="ＭＳ ゴシック" panose="020B0609070205080204" pitchFamily="49" charset="-128"/>
                        </a:rPr>
                        <a:t>③ライフライン（水道・電気・ガス）・通信手段の確認</a:t>
                      </a:r>
                      <a:endParaRPr lang="ja-JP" sz="1100" kern="100" dirty="0">
                        <a:solidFill>
                          <a:schemeClr val="tx1"/>
                        </a:solidFill>
                        <a:effectLst/>
                        <a:latin typeface="ＭＳ ゴシック" panose="020B0609070205080204" pitchFamily="49" charset="-128"/>
                        <a:ea typeface="ＭＳ ゴシック" panose="020B0609070205080204" pitchFamily="49" charset="-128"/>
                      </a:endParaRPr>
                    </a:p>
                    <a:p>
                      <a:pPr algn="just">
                        <a:spcAft>
                          <a:spcPts val="0"/>
                        </a:spcAft>
                      </a:pPr>
                      <a:r>
                        <a:rPr lang="ja-JP" sz="1400" kern="100" dirty="0">
                          <a:solidFill>
                            <a:schemeClr val="tx1"/>
                          </a:solidFill>
                          <a:effectLst/>
                          <a:latin typeface="ＭＳ ゴシック" panose="020B0609070205080204" pitchFamily="49" charset="-128"/>
                          <a:ea typeface="ＭＳ ゴシック" panose="020B0609070205080204" pitchFamily="49" charset="-128"/>
                        </a:rPr>
                        <a:t>④避難所開設の報告</a:t>
                      </a:r>
                      <a:endParaRPr lang="ja-JP" sz="1100" kern="100" dirty="0">
                        <a:solidFill>
                          <a:schemeClr val="tx1"/>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46133409"/>
                  </a:ext>
                </a:extLst>
              </a:tr>
              <a:tr h="709988">
                <a:tc>
                  <a:txBody>
                    <a:bodyPr/>
                    <a:lstStyle/>
                    <a:p>
                      <a:pPr algn="just">
                        <a:spcAft>
                          <a:spcPts val="0"/>
                        </a:spcAft>
                      </a:pPr>
                      <a:r>
                        <a:rPr lang="ja-JP" sz="1400" kern="100" dirty="0">
                          <a:solidFill>
                            <a:schemeClr val="tx1"/>
                          </a:solidFill>
                          <a:effectLst/>
                          <a:latin typeface="ＭＳ ゴシック" panose="020B0609070205080204" pitchFamily="49" charset="-128"/>
                          <a:ea typeface="ＭＳ ゴシック" panose="020B0609070205080204" pitchFamily="49" charset="-128"/>
                        </a:rPr>
                        <a:t>運営</a:t>
                      </a:r>
                      <a:endParaRPr lang="en-US" altLang="ja-JP" sz="1400" kern="100" dirty="0">
                        <a:solidFill>
                          <a:schemeClr val="tx1"/>
                        </a:solidFill>
                        <a:effectLst/>
                        <a:latin typeface="ＭＳ ゴシック" panose="020B0609070205080204" pitchFamily="49" charset="-128"/>
                        <a:ea typeface="ＭＳ ゴシック" panose="020B0609070205080204" pitchFamily="49" charset="-128"/>
                      </a:endParaRPr>
                    </a:p>
                    <a:p>
                      <a:pPr algn="just">
                        <a:spcAft>
                          <a:spcPts val="0"/>
                        </a:spcAft>
                      </a:pPr>
                      <a:r>
                        <a:rPr lang="ja-JP" sz="1400" kern="100" dirty="0">
                          <a:solidFill>
                            <a:schemeClr val="tx1"/>
                          </a:solidFill>
                          <a:effectLst/>
                          <a:latin typeface="ＭＳ ゴシック" panose="020B0609070205080204" pitchFamily="49" charset="-128"/>
                          <a:ea typeface="ＭＳ ゴシック" panose="020B0609070205080204" pitchFamily="49" charset="-128"/>
                        </a:rPr>
                        <a:t>グループ</a:t>
                      </a:r>
                      <a:endParaRPr lang="ja-JP" sz="1100" kern="100" dirty="0">
                        <a:solidFill>
                          <a:schemeClr val="tx1"/>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ja-JP" sz="1400" kern="100" dirty="0">
                          <a:solidFill>
                            <a:schemeClr val="tx1"/>
                          </a:solidFill>
                          <a:effectLst/>
                          <a:latin typeface="ＭＳ ゴシック" panose="020B0609070205080204" pitchFamily="49" charset="-128"/>
                          <a:ea typeface="ＭＳ ゴシック" panose="020B0609070205080204" pitchFamily="49" charset="-128"/>
                        </a:rPr>
                        <a:t>①避難者の中で重傷者の有無を確認</a:t>
                      </a:r>
                      <a:endParaRPr lang="ja-JP" sz="1100" kern="100" dirty="0">
                        <a:solidFill>
                          <a:schemeClr val="tx1"/>
                        </a:solidFill>
                        <a:effectLst/>
                        <a:latin typeface="ＭＳ ゴシック" panose="020B0609070205080204" pitchFamily="49" charset="-128"/>
                        <a:ea typeface="ＭＳ ゴシック" panose="020B0609070205080204" pitchFamily="49" charset="-128"/>
                      </a:endParaRPr>
                    </a:p>
                    <a:p>
                      <a:pPr algn="just">
                        <a:spcAft>
                          <a:spcPts val="0"/>
                        </a:spcAft>
                      </a:pPr>
                      <a:r>
                        <a:rPr lang="ja-JP" sz="1400" kern="100" dirty="0">
                          <a:solidFill>
                            <a:schemeClr val="tx1"/>
                          </a:solidFill>
                          <a:effectLst/>
                          <a:latin typeface="ＭＳ ゴシック" panose="020B0609070205080204" pitchFamily="49" charset="-128"/>
                          <a:ea typeface="ＭＳ ゴシック" panose="020B0609070205080204" pitchFamily="49" charset="-128"/>
                        </a:rPr>
                        <a:t>②避難者の施設内への誘導</a:t>
                      </a:r>
                      <a:endParaRPr lang="ja-JP" sz="1100" kern="100" dirty="0">
                        <a:solidFill>
                          <a:schemeClr val="tx1"/>
                        </a:solidFill>
                        <a:effectLst/>
                        <a:latin typeface="ＭＳ ゴシック" panose="020B0609070205080204" pitchFamily="49" charset="-128"/>
                        <a:ea typeface="ＭＳ ゴシック" panose="020B0609070205080204" pitchFamily="49" charset="-128"/>
                      </a:endParaRPr>
                    </a:p>
                    <a:p>
                      <a:pPr algn="just">
                        <a:spcAft>
                          <a:spcPts val="0"/>
                        </a:spcAft>
                      </a:pPr>
                      <a:r>
                        <a:rPr lang="ja-JP" sz="1400" kern="100" dirty="0">
                          <a:solidFill>
                            <a:schemeClr val="tx1"/>
                          </a:solidFill>
                          <a:effectLst/>
                          <a:latin typeface="ＭＳ ゴシック" panose="020B0609070205080204" pitchFamily="49" charset="-128"/>
                          <a:ea typeface="ＭＳ ゴシック" panose="020B0609070205080204" pitchFamily="49" charset="-128"/>
                        </a:rPr>
                        <a:t>③避難者数の把握</a:t>
                      </a:r>
                      <a:endParaRPr lang="ja-JP" sz="1100" kern="100" dirty="0">
                        <a:solidFill>
                          <a:schemeClr val="tx1"/>
                        </a:solidFill>
                        <a:effectLst/>
                        <a:latin typeface="ＭＳ ゴシック" panose="020B0609070205080204" pitchFamily="49" charset="-128"/>
                        <a:ea typeface="ＭＳ ゴシック" panose="020B0609070205080204" pitchFamily="49" charset="-128"/>
                      </a:endParaRPr>
                    </a:p>
                    <a:p>
                      <a:pPr algn="just">
                        <a:spcAft>
                          <a:spcPts val="0"/>
                        </a:spcAft>
                      </a:pPr>
                      <a:r>
                        <a:rPr lang="ja-JP" sz="1400" kern="100" dirty="0">
                          <a:solidFill>
                            <a:schemeClr val="tx1"/>
                          </a:solidFill>
                          <a:effectLst/>
                          <a:latin typeface="ＭＳ ゴシック" panose="020B0609070205080204" pitchFamily="49" charset="-128"/>
                          <a:ea typeface="ＭＳ ゴシック" panose="020B0609070205080204" pitchFamily="49" charset="-128"/>
                        </a:rPr>
                        <a:t>④必要な資機材の確保と確認</a:t>
                      </a:r>
                      <a:r>
                        <a:rPr lang="ja-JP" altLang="en-US" sz="1400" kern="100" dirty="0">
                          <a:solidFill>
                            <a:schemeClr val="tx1"/>
                          </a:solidFill>
                          <a:effectLst/>
                          <a:latin typeface="ＭＳ ゴシック" panose="020B0609070205080204" pitchFamily="49" charset="-128"/>
                          <a:ea typeface="ＭＳ ゴシック" panose="020B0609070205080204" pitchFamily="49" charset="-128"/>
                        </a:rPr>
                        <a:t>（防災倉庫等の備品）</a:t>
                      </a:r>
                      <a:endParaRPr lang="ja-JP" sz="1100" kern="100" dirty="0">
                        <a:solidFill>
                          <a:schemeClr val="tx1"/>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8398250"/>
                  </a:ext>
                </a:extLst>
              </a:tr>
            </a:tbl>
          </a:graphicData>
        </a:graphic>
      </p:graphicFrame>
      <p:sp>
        <p:nvSpPr>
          <p:cNvPr id="15" name="テキスト ボックス 14">
            <a:extLst>
              <a:ext uri="{FF2B5EF4-FFF2-40B4-BE49-F238E27FC236}">
                <a16:creationId xmlns:a16="http://schemas.microsoft.com/office/drawing/2014/main" id="{F5E79705-10CA-43DF-95C4-3A179E04B1E6}"/>
              </a:ext>
            </a:extLst>
          </p:cNvPr>
          <p:cNvSpPr txBox="1"/>
          <p:nvPr/>
        </p:nvSpPr>
        <p:spPr>
          <a:xfrm>
            <a:off x="116895" y="3716542"/>
            <a:ext cx="5754397" cy="1092607"/>
          </a:xfrm>
          <a:prstGeom prst="rect">
            <a:avLst/>
          </a:prstGeom>
          <a:noFill/>
        </p:spPr>
        <p:txBody>
          <a:bodyPr wrap="square" rtlCol="0">
            <a:spAutoFit/>
          </a:bodyPr>
          <a:lstStyle/>
          <a:p>
            <a:r>
              <a:rPr kumimoji="1" lang="ja-JP" altLang="en-US" sz="1300" dirty="0">
                <a:latin typeface="ＭＳ ゴシック" panose="020B0609070205080204" pitchFamily="49" charset="-128"/>
                <a:ea typeface="ＭＳ ゴシック" panose="020B0609070205080204" pitchFamily="49" charset="-128"/>
              </a:rPr>
              <a:t>■　施設の安全確認が完了し、避難所を開設することを決定したら</a:t>
            </a:r>
            <a:endParaRPr kumimoji="1" lang="en-US" altLang="ja-JP" sz="1300" dirty="0">
              <a:latin typeface="ＭＳ ゴシック" panose="020B0609070205080204" pitchFamily="49" charset="-128"/>
              <a:ea typeface="ＭＳ ゴシック" panose="020B0609070205080204" pitchFamily="49" charset="-128"/>
            </a:endParaRPr>
          </a:p>
          <a:p>
            <a:r>
              <a:rPr lang="ja-JP" altLang="en-US" sz="1300" dirty="0">
                <a:latin typeface="ＭＳ ゴシック" panose="020B0609070205080204" pitchFamily="49" charset="-128"/>
                <a:ea typeface="ＭＳ ゴシック" panose="020B0609070205080204" pitchFamily="49" charset="-128"/>
              </a:rPr>
              <a:t>　　</a:t>
            </a:r>
            <a:r>
              <a:rPr lang="ja-JP" altLang="ja-JP" sz="1300" dirty="0">
                <a:latin typeface="ＭＳ ゴシック" panose="020B0609070205080204" pitchFamily="49" charset="-128"/>
                <a:ea typeface="ＭＳ ゴシック" panose="020B0609070205080204" pitchFamily="49" charset="-128"/>
              </a:rPr>
              <a:t>１０数名</a:t>
            </a:r>
            <a:r>
              <a:rPr lang="ja-JP" altLang="en-US" sz="1300" dirty="0">
                <a:latin typeface="ＭＳ ゴシック" panose="020B0609070205080204" pitchFamily="49" charset="-128"/>
                <a:ea typeface="ＭＳ ゴシック" panose="020B0609070205080204" pitchFamily="49" charset="-128"/>
              </a:rPr>
              <a:t>程度の協力者を集めて</a:t>
            </a:r>
            <a:r>
              <a:rPr lang="ja-JP" altLang="ja-JP" sz="1300" dirty="0">
                <a:latin typeface="ＭＳ ゴシック" panose="020B0609070205080204" pitchFamily="49" charset="-128"/>
                <a:ea typeface="ＭＳ ゴシック" panose="020B0609070205080204" pitchFamily="49" charset="-128"/>
              </a:rPr>
              <a:t>、準備グループと運営グループの２つ</a:t>
            </a:r>
            <a:r>
              <a:rPr lang="ja-JP" altLang="en-US" sz="1300" dirty="0">
                <a:latin typeface="ＭＳ ゴシック" panose="020B0609070205080204" pitchFamily="49" charset="-128"/>
                <a:ea typeface="ＭＳ ゴシック" panose="020B0609070205080204" pitchFamily="49" charset="-128"/>
              </a:rPr>
              <a:t>　</a:t>
            </a:r>
            <a:endParaRPr lang="en-US" altLang="ja-JP" sz="1300" dirty="0">
              <a:latin typeface="ＭＳ ゴシック" panose="020B0609070205080204" pitchFamily="49" charset="-128"/>
              <a:ea typeface="ＭＳ ゴシック" panose="020B0609070205080204" pitchFamily="49" charset="-128"/>
            </a:endParaRPr>
          </a:p>
          <a:p>
            <a:r>
              <a:rPr lang="ja-JP" altLang="en-US" sz="1300" dirty="0">
                <a:latin typeface="ＭＳ ゴシック" panose="020B0609070205080204" pitchFamily="49" charset="-128"/>
                <a:ea typeface="ＭＳ ゴシック" panose="020B0609070205080204" pitchFamily="49" charset="-128"/>
              </a:rPr>
              <a:t>　　</a:t>
            </a:r>
            <a:r>
              <a:rPr lang="ja-JP" altLang="ja-JP" sz="1300" dirty="0">
                <a:latin typeface="ＭＳ ゴシック" panose="020B0609070205080204" pitchFamily="49" charset="-128"/>
                <a:ea typeface="ＭＳ ゴシック" panose="020B0609070205080204" pitchFamily="49" charset="-128"/>
              </a:rPr>
              <a:t>のグループを</a:t>
            </a:r>
            <a:r>
              <a:rPr lang="ja-JP" altLang="en-US" sz="1300" dirty="0">
                <a:latin typeface="ＭＳ ゴシック" panose="020B0609070205080204" pitchFamily="49" charset="-128"/>
                <a:ea typeface="ＭＳ ゴシック" panose="020B0609070205080204" pitchFamily="49" charset="-128"/>
              </a:rPr>
              <a:t>作り</a:t>
            </a:r>
            <a:r>
              <a:rPr lang="ja-JP" altLang="ja-JP" sz="1300" dirty="0">
                <a:latin typeface="ＭＳ ゴシック" panose="020B0609070205080204" pitchFamily="49" charset="-128"/>
                <a:ea typeface="ＭＳ ゴシック" panose="020B0609070205080204" pitchFamily="49" charset="-128"/>
              </a:rPr>
              <a:t>、業務分担して避難所開設を進めます。</a:t>
            </a:r>
            <a:endParaRPr lang="en-US" altLang="ja-JP" sz="1300" dirty="0">
              <a:latin typeface="ＭＳ ゴシック" panose="020B0609070205080204" pitchFamily="49" charset="-128"/>
              <a:ea typeface="ＭＳ ゴシック" panose="020B0609070205080204" pitchFamily="49" charset="-128"/>
            </a:endParaRPr>
          </a:p>
          <a:p>
            <a:r>
              <a:rPr lang="ja-JP" altLang="en-US" sz="1300" dirty="0">
                <a:latin typeface="ＭＳ ゴシック" panose="020B0609070205080204" pitchFamily="49" charset="-128"/>
                <a:ea typeface="ＭＳ ゴシック" panose="020B0609070205080204" pitchFamily="49" charset="-128"/>
              </a:rPr>
              <a:t>　　</a:t>
            </a:r>
            <a:r>
              <a:rPr lang="ja-JP" altLang="ja-JP" sz="1300" dirty="0">
                <a:latin typeface="ＭＳ ゴシック" panose="020B0609070205080204" pitchFamily="49" charset="-128"/>
                <a:ea typeface="ＭＳ ゴシック" panose="020B0609070205080204" pitchFamily="49" charset="-128"/>
              </a:rPr>
              <a:t>人員が不足する場合には、避難スペース</a:t>
            </a:r>
            <a:r>
              <a:rPr lang="ja-JP" altLang="en-US" sz="1300" dirty="0">
                <a:latin typeface="ＭＳ ゴシック" panose="020B0609070205080204" pitchFamily="49" charset="-128"/>
                <a:ea typeface="ＭＳ ゴシック" panose="020B0609070205080204" pitchFamily="49" charset="-128"/>
              </a:rPr>
              <a:t>の区割り</a:t>
            </a:r>
            <a:r>
              <a:rPr lang="ja-JP" altLang="ja-JP" sz="1300" dirty="0">
                <a:latin typeface="ＭＳ ゴシック" panose="020B0609070205080204" pitchFamily="49" charset="-128"/>
                <a:ea typeface="ＭＳ ゴシック" panose="020B0609070205080204" pitchFamily="49" charset="-128"/>
              </a:rPr>
              <a:t>とトイレの確保、怪</a:t>
            </a:r>
            <a:endParaRPr lang="en-US" altLang="ja-JP" sz="1300" dirty="0">
              <a:latin typeface="ＭＳ ゴシック" panose="020B0609070205080204" pitchFamily="49" charset="-128"/>
              <a:ea typeface="ＭＳ ゴシック" panose="020B0609070205080204" pitchFamily="49" charset="-128"/>
            </a:endParaRPr>
          </a:p>
          <a:p>
            <a:r>
              <a:rPr lang="ja-JP" altLang="en-US" sz="1300" dirty="0">
                <a:latin typeface="ＭＳ ゴシック" panose="020B0609070205080204" pitchFamily="49" charset="-128"/>
                <a:ea typeface="ＭＳ ゴシック" panose="020B0609070205080204" pitchFamily="49" charset="-128"/>
              </a:rPr>
              <a:t>　　</a:t>
            </a:r>
            <a:r>
              <a:rPr lang="ja-JP" altLang="ja-JP" sz="1300" dirty="0">
                <a:latin typeface="ＭＳ ゴシック" panose="020B0609070205080204" pitchFamily="49" charset="-128"/>
                <a:ea typeface="ＭＳ ゴシック" panose="020B0609070205080204" pitchFamily="49" charset="-128"/>
              </a:rPr>
              <a:t>我人への対応</a:t>
            </a:r>
            <a:r>
              <a:rPr lang="ja-JP" altLang="en-US" sz="1300" dirty="0">
                <a:latin typeface="ＭＳ ゴシック" panose="020B0609070205080204" pitchFamily="49" charset="-128"/>
                <a:ea typeface="ＭＳ ゴシック" panose="020B0609070205080204" pitchFamily="49" charset="-128"/>
              </a:rPr>
              <a:t>等</a:t>
            </a:r>
            <a:r>
              <a:rPr lang="ja-JP" altLang="ja-JP" sz="1300" dirty="0">
                <a:latin typeface="ＭＳ ゴシック" panose="020B0609070205080204" pitchFamily="49" charset="-128"/>
                <a:ea typeface="ＭＳ ゴシック" panose="020B0609070205080204" pitchFamily="49" charset="-128"/>
              </a:rPr>
              <a:t>を優先します</a:t>
            </a:r>
            <a:r>
              <a:rPr lang="ja-JP" altLang="ja-JP" sz="1300" dirty="0"/>
              <a:t>。</a:t>
            </a:r>
          </a:p>
        </p:txBody>
      </p:sp>
      <p:pic>
        <p:nvPicPr>
          <p:cNvPr id="16" name="図 15">
            <a:extLst>
              <a:ext uri="{FF2B5EF4-FFF2-40B4-BE49-F238E27FC236}">
                <a16:creationId xmlns:a16="http://schemas.microsoft.com/office/drawing/2014/main" id="{D45A39D4-CA30-464F-B5ED-F5F02ECA3FC5}"/>
              </a:ext>
            </a:extLst>
          </p:cNvPr>
          <p:cNvPicPr>
            <a:picLocks noChangeAspect="1"/>
          </p:cNvPicPr>
          <p:nvPr/>
        </p:nvPicPr>
        <p:blipFill>
          <a:blip r:embed="rId2"/>
          <a:stretch>
            <a:fillRect/>
          </a:stretch>
        </p:blipFill>
        <p:spPr>
          <a:xfrm>
            <a:off x="6304856" y="765908"/>
            <a:ext cx="5419814" cy="1127858"/>
          </a:xfrm>
          <a:prstGeom prst="rect">
            <a:avLst/>
          </a:prstGeom>
        </p:spPr>
      </p:pic>
    </p:spTree>
    <p:extLst>
      <p:ext uri="{BB962C8B-B14F-4D97-AF65-F5344CB8AC3E}">
        <p14:creationId xmlns:p14="http://schemas.microsoft.com/office/powerpoint/2010/main" val="1258482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DB7FEE2-D2FE-4D14-9122-654C33AF383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1262" y="-1"/>
            <a:ext cx="5379521" cy="6774873"/>
          </a:xfrm>
          <a:prstGeom prst="rect">
            <a:avLst/>
          </a:prstGeom>
        </p:spPr>
      </p:pic>
      <p:pic>
        <p:nvPicPr>
          <p:cNvPr id="5" name="図 4">
            <a:extLst>
              <a:ext uri="{FF2B5EF4-FFF2-40B4-BE49-F238E27FC236}">
                <a16:creationId xmlns:a16="http://schemas.microsoft.com/office/drawing/2014/main" id="{E4DDE082-7E9D-43C7-9FBB-15F4AFB508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45230" y="0"/>
            <a:ext cx="5595508" cy="6858000"/>
          </a:xfrm>
          <a:prstGeom prst="rect">
            <a:avLst/>
          </a:prstGeom>
        </p:spPr>
      </p:pic>
      <p:sp>
        <p:nvSpPr>
          <p:cNvPr id="6" name="四角形: 角を丸くする 5">
            <a:extLst>
              <a:ext uri="{FF2B5EF4-FFF2-40B4-BE49-F238E27FC236}">
                <a16:creationId xmlns:a16="http://schemas.microsoft.com/office/drawing/2014/main" id="{B3272829-115A-4370-9F16-371A70DABF70}"/>
              </a:ext>
            </a:extLst>
          </p:cNvPr>
          <p:cNvSpPr/>
          <p:nvPr/>
        </p:nvSpPr>
        <p:spPr>
          <a:xfrm>
            <a:off x="1116279" y="637720"/>
            <a:ext cx="4049485" cy="4384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体育館の場合に使用</a:t>
            </a:r>
          </a:p>
        </p:txBody>
      </p:sp>
    </p:spTree>
    <p:extLst>
      <p:ext uri="{BB962C8B-B14F-4D97-AF65-F5344CB8AC3E}">
        <p14:creationId xmlns:p14="http://schemas.microsoft.com/office/powerpoint/2010/main" val="555329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9B84548-C67C-42B5-8509-B0AEFB4F050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5019" y="0"/>
            <a:ext cx="5573683" cy="6858000"/>
          </a:xfrm>
          <a:prstGeom prst="rect">
            <a:avLst/>
          </a:prstGeom>
        </p:spPr>
      </p:pic>
      <p:pic>
        <p:nvPicPr>
          <p:cNvPr id="5" name="図 4">
            <a:extLst>
              <a:ext uri="{FF2B5EF4-FFF2-40B4-BE49-F238E27FC236}">
                <a16:creationId xmlns:a16="http://schemas.microsoft.com/office/drawing/2014/main" id="{47381B8B-B2E9-4B4B-A48B-FC07FA247A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3299" y="0"/>
            <a:ext cx="5374983" cy="6858000"/>
          </a:xfrm>
          <a:prstGeom prst="rect">
            <a:avLst/>
          </a:prstGeom>
        </p:spPr>
      </p:pic>
      <p:sp>
        <p:nvSpPr>
          <p:cNvPr id="6" name="四角形: 角を丸くする 5">
            <a:extLst>
              <a:ext uri="{FF2B5EF4-FFF2-40B4-BE49-F238E27FC236}">
                <a16:creationId xmlns:a16="http://schemas.microsoft.com/office/drawing/2014/main" id="{40C5B3C7-410D-4F68-8940-B97DD005A9A2}"/>
              </a:ext>
            </a:extLst>
          </p:cNvPr>
          <p:cNvSpPr/>
          <p:nvPr/>
        </p:nvSpPr>
        <p:spPr>
          <a:xfrm>
            <a:off x="1027117" y="471464"/>
            <a:ext cx="4049485" cy="4384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市民センター等</a:t>
            </a:r>
            <a:r>
              <a:rPr kumimoji="1" lang="ja-JP" altLang="en-US" dirty="0"/>
              <a:t>の場合に使用</a:t>
            </a:r>
          </a:p>
        </p:txBody>
      </p:sp>
    </p:spTree>
    <p:extLst>
      <p:ext uri="{BB962C8B-B14F-4D97-AF65-F5344CB8AC3E}">
        <p14:creationId xmlns:p14="http://schemas.microsoft.com/office/powerpoint/2010/main" val="2033909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矢印: 五方向 3">
            <a:extLst>
              <a:ext uri="{FF2B5EF4-FFF2-40B4-BE49-F238E27FC236}">
                <a16:creationId xmlns:a16="http://schemas.microsoft.com/office/drawing/2014/main" id="{FD6C9AD1-A511-45DA-8F8A-4E5EE2E52B01}"/>
              </a:ext>
            </a:extLst>
          </p:cNvPr>
          <p:cNvSpPr/>
          <p:nvPr/>
        </p:nvSpPr>
        <p:spPr>
          <a:xfrm>
            <a:off x="116309" y="122150"/>
            <a:ext cx="5895975" cy="396731"/>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b="1" dirty="0">
                <a:solidFill>
                  <a:schemeClr val="tx1"/>
                </a:solidFill>
                <a:latin typeface="ＭＳ ゴシック" panose="020B0609070205080204" pitchFamily="49" charset="-128"/>
                <a:ea typeface="ＭＳ ゴシック" panose="020B0609070205080204" pitchFamily="49" charset="-128"/>
              </a:rPr>
              <a:t>〇施設の利用計画</a:t>
            </a:r>
            <a:endParaRPr kumimoji="1" lang="ja-JP" altLang="en-US" sz="2000" b="1" dirty="0">
              <a:solidFill>
                <a:schemeClr val="tx1"/>
              </a:solidFill>
              <a:latin typeface="ＭＳ ゴシック" panose="020B0609070205080204" pitchFamily="49" charset="-128"/>
              <a:ea typeface="ＭＳ ゴシック" panose="020B0609070205080204" pitchFamily="49" charset="-128"/>
            </a:endParaRPr>
          </a:p>
        </p:txBody>
      </p:sp>
      <p:pic>
        <p:nvPicPr>
          <p:cNvPr id="5" name="図 4">
            <a:extLst>
              <a:ext uri="{FF2B5EF4-FFF2-40B4-BE49-F238E27FC236}">
                <a16:creationId xmlns:a16="http://schemas.microsoft.com/office/drawing/2014/main" id="{16041109-93ED-4477-BFC1-BFC7B81B24FD}"/>
              </a:ext>
            </a:extLst>
          </p:cNvPr>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5410" y="621692"/>
            <a:ext cx="5772876" cy="6114158"/>
          </a:xfrm>
          <a:prstGeom prst="rect">
            <a:avLst/>
          </a:prstGeom>
          <a:noFill/>
          <a:ln>
            <a:noFill/>
          </a:ln>
        </p:spPr>
      </p:pic>
      <p:pic>
        <p:nvPicPr>
          <p:cNvPr id="14" name="図 13">
            <a:extLst>
              <a:ext uri="{FF2B5EF4-FFF2-40B4-BE49-F238E27FC236}">
                <a16:creationId xmlns:a16="http://schemas.microsoft.com/office/drawing/2014/main" id="{6FE2E519-CA48-4133-BBDA-F65F7A412D3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06874" y="621692"/>
            <a:ext cx="6179716" cy="3206255"/>
          </a:xfrm>
          <a:prstGeom prst="rect">
            <a:avLst/>
          </a:prstGeom>
        </p:spPr>
      </p:pic>
      <p:pic>
        <p:nvPicPr>
          <p:cNvPr id="15" name="図 14">
            <a:extLst>
              <a:ext uri="{FF2B5EF4-FFF2-40B4-BE49-F238E27FC236}">
                <a16:creationId xmlns:a16="http://schemas.microsoft.com/office/drawing/2014/main" id="{0ACCE078-161E-4DF9-8771-75AE56CB2C7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06874" y="4240482"/>
            <a:ext cx="6179716" cy="2495368"/>
          </a:xfrm>
          <a:prstGeom prst="rect">
            <a:avLst/>
          </a:prstGeom>
        </p:spPr>
      </p:pic>
      <p:sp>
        <p:nvSpPr>
          <p:cNvPr id="16" name="四角形: 角を丸くする 15">
            <a:extLst>
              <a:ext uri="{FF2B5EF4-FFF2-40B4-BE49-F238E27FC236}">
                <a16:creationId xmlns:a16="http://schemas.microsoft.com/office/drawing/2014/main" id="{58DC201F-31EE-44A9-B030-5647845B715E}"/>
              </a:ext>
            </a:extLst>
          </p:cNvPr>
          <p:cNvSpPr/>
          <p:nvPr/>
        </p:nvSpPr>
        <p:spPr>
          <a:xfrm>
            <a:off x="506704" y="4803912"/>
            <a:ext cx="4804034" cy="4384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地域で作成した</a:t>
            </a:r>
            <a:r>
              <a:rPr lang="ja-JP" altLang="en-US" dirty="0"/>
              <a:t>利用計画</a:t>
            </a:r>
            <a:r>
              <a:rPr kumimoji="1" lang="ja-JP" altLang="en-US" dirty="0"/>
              <a:t>を貼付けて下さい</a:t>
            </a:r>
          </a:p>
        </p:txBody>
      </p:sp>
    </p:spTree>
    <p:extLst>
      <p:ext uri="{BB962C8B-B14F-4D97-AF65-F5344CB8AC3E}">
        <p14:creationId xmlns:p14="http://schemas.microsoft.com/office/powerpoint/2010/main" val="4229461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矢印: 五方向 3">
            <a:extLst>
              <a:ext uri="{FF2B5EF4-FFF2-40B4-BE49-F238E27FC236}">
                <a16:creationId xmlns:a16="http://schemas.microsoft.com/office/drawing/2014/main" id="{7973FB63-55A9-43B1-8C21-9E2EC5CEB965}"/>
              </a:ext>
            </a:extLst>
          </p:cNvPr>
          <p:cNvSpPr/>
          <p:nvPr/>
        </p:nvSpPr>
        <p:spPr>
          <a:xfrm>
            <a:off x="6096000" y="91388"/>
            <a:ext cx="5895975" cy="396731"/>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dirty="0">
                <a:solidFill>
                  <a:schemeClr val="tx1"/>
                </a:solidFill>
                <a:latin typeface="ＭＳ ゴシック" panose="020B0609070205080204" pitchFamily="49" charset="-128"/>
                <a:ea typeface="ＭＳ ゴシック" panose="020B0609070205080204" pitchFamily="49" charset="-128"/>
              </a:rPr>
              <a:t>避難者の受付要領</a:t>
            </a:r>
          </a:p>
        </p:txBody>
      </p:sp>
      <p:sp>
        <p:nvSpPr>
          <p:cNvPr id="5" name="矢印: 五方向 4">
            <a:extLst>
              <a:ext uri="{FF2B5EF4-FFF2-40B4-BE49-F238E27FC236}">
                <a16:creationId xmlns:a16="http://schemas.microsoft.com/office/drawing/2014/main" id="{1EDE0CC6-FF76-4FCD-AAFD-09B2CE9BA270}"/>
              </a:ext>
            </a:extLst>
          </p:cNvPr>
          <p:cNvSpPr/>
          <p:nvPr/>
        </p:nvSpPr>
        <p:spPr>
          <a:xfrm>
            <a:off x="41082" y="91388"/>
            <a:ext cx="5895975" cy="396731"/>
          </a:xfrm>
          <a:prstGeom prst="homePlat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b="1" dirty="0">
                <a:solidFill>
                  <a:schemeClr val="tx1"/>
                </a:solidFill>
                <a:latin typeface="ＭＳ ゴシック" panose="020B0609070205080204" pitchFamily="49" charset="-128"/>
                <a:ea typeface="ＭＳ ゴシック" panose="020B0609070205080204" pitchFamily="49" charset="-128"/>
              </a:rPr>
              <a:t>トイレチームの役割（トイレの確保）</a:t>
            </a:r>
            <a:endParaRPr kumimoji="1" lang="ja-JP" altLang="en-US" sz="2000" b="1" dirty="0">
              <a:solidFill>
                <a:schemeClr val="tx1"/>
              </a:solidFill>
              <a:latin typeface="ＭＳ ゴシック" panose="020B0609070205080204" pitchFamily="49" charset="-128"/>
              <a:ea typeface="ＭＳ ゴシック" panose="020B0609070205080204" pitchFamily="49" charset="-128"/>
            </a:endParaRPr>
          </a:p>
        </p:txBody>
      </p:sp>
      <p:pic>
        <p:nvPicPr>
          <p:cNvPr id="6" name="図 5">
            <a:extLst>
              <a:ext uri="{FF2B5EF4-FFF2-40B4-BE49-F238E27FC236}">
                <a16:creationId xmlns:a16="http://schemas.microsoft.com/office/drawing/2014/main" id="{1482D6CA-0739-474C-BCBE-8E936CB68B3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1774" y="1838678"/>
            <a:ext cx="5338797" cy="2576946"/>
          </a:xfrm>
          <a:prstGeom prst="rect">
            <a:avLst/>
          </a:prstGeom>
        </p:spPr>
      </p:pic>
      <p:pic>
        <p:nvPicPr>
          <p:cNvPr id="7" name="図 6">
            <a:extLst>
              <a:ext uri="{FF2B5EF4-FFF2-40B4-BE49-F238E27FC236}">
                <a16:creationId xmlns:a16="http://schemas.microsoft.com/office/drawing/2014/main" id="{C6679F5D-D2F6-40E3-9BBF-94DFB37409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1774" y="4544255"/>
            <a:ext cx="5456497" cy="2278511"/>
          </a:xfrm>
          <a:prstGeom prst="rect">
            <a:avLst/>
          </a:prstGeom>
        </p:spPr>
      </p:pic>
      <p:sp>
        <p:nvSpPr>
          <p:cNvPr id="9" name="四角形: 角を丸くする 8">
            <a:extLst>
              <a:ext uri="{FF2B5EF4-FFF2-40B4-BE49-F238E27FC236}">
                <a16:creationId xmlns:a16="http://schemas.microsoft.com/office/drawing/2014/main" id="{29DE99F4-DBEC-441B-A1B5-9BCB5AC2D36E}"/>
              </a:ext>
            </a:extLst>
          </p:cNvPr>
          <p:cNvSpPr/>
          <p:nvPr/>
        </p:nvSpPr>
        <p:spPr>
          <a:xfrm>
            <a:off x="213327" y="4345889"/>
            <a:ext cx="3159265" cy="3967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dirty="0">
                <a:solidFill>
                  <a:schemeClr val="tx1"/>
                </a:solidFill>
                <a:latin typeface="ＭＳ ゴシック" panose="020B0609070205080204" pitchFamily="49" charset="-128"/>
                <a:ea typeface="ＭＳ ゴシック" panose="020B0609070205080204" pitchFamily="49" charset="-128"/>
              </a:rPr>
              <a:t>トイレに張り紙を掲示します。</a:t>
            </a:r>
          </a:p>
        </p:txBody>
      </p:sp>
      <p:pic>
        <p:nvPicPr>
          <p:cNvPr id="10" name="図 9">
            <a:extLst>
              <a:ext uri="{FF2B5EF4-FFF2-40B4-BE49-F238E27FC236}">
                <a16:creationId xmlns:a16="http://schemas.microsoft.com/office/drawing/2014/main" id="{84A6FE6F-AB5A-4294-B308-A5D3F3DF88C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1774" y="587302"/>
            <a:ext cx="5338797" cy="1122745"/>
          </a:xfrm>
          <a:prstGeom prst="rect">
            <a:avLst/>
          </a:prstGeom>
        </p:spPr>
      </p:pic>
      <p:pic>
        <p:nvPicPr>
          <p:cNvPr id="2" name="図 1">
            <a:extLst>
              <a:ext uri="{FF2B5EF4-FFF2-40B4-BE49-F238E27FC236}">
                <a16:creationId xmlns:a16="http://schemas.microsoft.com/office/drawing/2014/main" id="{4FC00934-0CD0-4373-9423-96983D975A3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95999" y="729174"/>
            <a:ext cx="5895975" cy="3035304"/>
          </a:xfrm>
          <a:prstGeom prst="rect">
            <a:avLst/>
          </a:prstGeom>
        </p:spPr>
      </p:pic>
      <p:sp>
        <p:nvSpPr>
          <p:cNvPr id="16" name="矢印: 五方向 15">
            <a:extLst>
              <a:ext uri="{FF2B5EF4-FFF2-40B4-BE49-F238E27FC236}">
                <a16:creationId xmlns:a16="http://schemas.microsoft.com/office/drawing/2014/main" id="{FAFF3B73-1446-4B6C-9CBE-7823407DFE41}"/>
              </a:ext>
            </a:extLst>
          </p:cNvPr>
          <p:cNvSpPr/>
          <p:nvPr/>
        </p:nvSpPr>
        <p:spPr>
          <a:xfrm>
            <a:off x="6134157" y="3856817"/>
            <a:ext cx="5895975" cy="396731"/>
          </a:xfrm>
          <a:prstGeom prst="homePlate">
            <a:avLst/>
          </a:prstGeom>
          <a:solidFill>
            <a:srgbClr val="FF99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b="1" dirty="0">
                <a:solidFill>
                  <a:schemeClr val="tx1"/>
                </a:solidFill>
                <a:latin typeface="ＭＳ ゴシック" panose="020B0609070205080204" pitchFamily="49" charset="-128"/>
                <a:ea typeface="ＭＳ ゴシック" panose="020B0609070205080204" pitchFamily="49" charset="-128"/>
              </a:rPr>
              <a:t>市災害対策本部への報告</a:t>
            </a:r>
            <a:endParaRPr kumimoji="1" lang="ja-JP" altLang="en-US" sz="2000" b="1" dirty="0">
              <a:solidFill>
                <a:schemeClr val="tx1"/>
              </a:solidFill>
              <a:latin typeface="ＭＳ ゴシック" panose="020B0609070205080204" pitchFamily="49" charset="-128"/>
              <a:ea typeface="ＭＳ ゴシック" panose="020B0609070205080204" pitchFamily="49" charset="-128"/>
            </a:endParaRPr>
          </a:p>
        </p:txBody>
      </p:sp>
      <p:pic>
        <p:nvPicPr>
          <p:cNvPr id="17" name="図 16">
            <a:extLst>
              <a:ext uri="{FF2B5EF4-FFF2-40B4-BE49-F238E27FC236}">
                <a16:creationId xmlns:a16="http://schemas.microsoft.com/office/drawing/2014/main" id="{124731E4-2A7D-4E1E-BC55-C5534CDBD92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34157" y="4345886"/>
            <a:ext cx="5895975" cy="2512114"/>
          </a:xfrm>
          <a:prstGeom prst="rect">
            <a:avLst/>
          </a:prstGeom>
        </p:spPr>
      </p:pic>
    </p:spTree>
    <p:extLst>
      <p:ext uri="{BB962C8B-B14F-4D97-AF65-F5344CB8AC3E}">
        <p14:creationId xmlns:p14="http://schemas.microsoft.com/office/powerpoint/2010/main" val="3611019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7B75ABA-4887-4523-8E85-492C27CDB2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655" y="61818"/>
            <a:ext cx="5793662" cy="3429000"/>
          </a:xfrm>
          <a:prstGeom prst="rect">
            <a:avLst/>
          </a:prstGeom>
        </p:spPr>
      </p:pic>
      <p:pic>
        <p:nvPicPr>
          <p:cNvPr id="5" name="図 4">
            <a:extLst>
              <a:ext uri="{FF2B5EF4-FFF2-40B4-BE49-F238E27FC236}">
                <a16:creationId xmlns:a16="http://schemas.microsoft.com/office/drawing/2014/main" id="{A9F22ACD-E378-4731-A21A-058A35628D6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20012" y="127659"/>
            <a:ext cx="5013711" cy="4138550"/>
          </a:xfrm>
          <a:prstGeom prst="rect">
            <a:avLst/>
          </a:prstGeom>
        </p:spPr>
      </p:pic>
      <p:pic>
        <p:nvPicPr>
          <p:cNvPr id="6" name="図 5">
            <a:extLst>
              <a:ext uri="{FF2B5EF4-FFF2-40B4-BE49-F238E27FC236}">
                <a16:creationId xmlns:a16="http://schemas.microsoft.com/office/drawing/2014/main" id="{F831B4C8-BD59-40B0-9758-4114542938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20011" y="4266209"/>
            <a:ext cx="5013711" cy="1882239"/>
          </a:xfrm>
          <a:prstGeom prst="rect">
            <a:avLst/>
          </a:prstGeom>
        </p:spPr>
      </p:pic>
      <p:pic>
        <p:nvPicPr>
          <p:cNvPr id="7" name="図 6">
            <a:extLst>
              <a:ext uri="{FF2B5EF4-FFF2-40B4-BE49-F238E27FC236}">
                <a16:creationId xmlns:a16="http://schemas.microsoft.com/office/drawing/2014/main" id="{7DBBC95E-2F6D-4F61-B46F-41C946B97D7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45167" y="3797134"/>
            <a:ext cx="5700639" cy="3060866"/>
          </a:xfrm>
          <a:prstGeom prst="rect">
            <a:avLst/>
          </a:prstGeom>
        </p:spPr>
      </p:pic>
      <p:sp>
        <p:nvSpPr>
          <p:cNvPr id="8" name="矢印: 五方向 7">
            <a:extLst>
              <a:ext uri="{FF2B5EF4-FFF2-40B4-BE49-F238E27FC236}">
                <a16:creationId xmlns:a16="http://schemas.microsoft.com/office/drawing/2014/main" id="{F33BFC42-E4A4-476B-9EA4-8557ADC93840}"/>
              </a:ext>
            </a:extLst>
          </p:cNvPr>
          <p:cNvSpPr/>
          <p:nvPr/>
        </p:nvSpPr>
        <p:spPr>
          <a:xfrm>
            <a:off x="47500" y="166820"/>
            <a:ext cx="5895975" cy="396731"/>
          </a:xfrm>
          <a:prstGeom prst="homePlat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dirty="0">
                <a:solidFill>
                  <a:schemeClr val="tx1"/>
                </a:solidFill>
                <a:latin typeface="ＭＳ ゴシック" panose="020B0609070205080204" pitchFamily="49" charset="-128"/>
                <a:ea typeface="ＭＳ ゴシック" panose="020B0609070205080204" pitchFamily="49" charset="-128"/>
              </a:rPr>
              <a:t>開設初期段階の業務チェックリスト</a:t>
            </a:r>
            <a:endParaRPr kumimoji="1" lang="ja-JP" altLang="en-US" b="1" dirty="0">
              <a:solidFill>
                <a:schemeClr val="tx1"/>
              </a:solidFill>
              <a:latin typeface="ＭＳ ゴシック" panose="020B0609070205080204" pitchFamily="49" charset="-128"/>
              <a:ea typeface="ＭＳ ゴシック" panose="020B0609070205080204" pitchFamily="49" charset="-128"/>
            </a:endParaRPr>
          </a:p>
        </p:txBody>
      </p:sp>
      <p:sp>
        <p:nvSpPr>
          <p:cNvPr id="9" name="矢印: 五方向 8">
            <a:extLst>
              <a:ext uri="{FF2B5EF4-FFF2-40B4-BE49-F238E27FC236}">
                <a16:creationId xmlns:a16="http://schemas.microsoft.com/office/drawing/2014/main" id="{D07AEA4F-97E7-4421-87E6-72D847CF57D6}"/>
              </a:ext>
            </a:extLst>
          </p:cNvPr>
          <p:cNvSpPr/>
          <p:nvPr/>
        </p:nvSpPr>
        <p:spPr>
          <a:xfrm>
            <a:off x="47500" y="3490818"/>
            <a:ext cx="5895975" cy="396731"/>
          </a:xfrm>
          <a:prstGeom prst="homePlat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dirty="0">
                <a:solidFill>
                  <a:schemeClr val="tx1"/>
                </a:solidFill>
                <a:latin typeface="ＭＳ ゴシック" panose="020B0609070205080204" pitchFamily="49" charset="-128"/>
                <a:ea typeface="ＭＳ ゴシック" panose="020B0609070205080204" pitchFamily="49" charset="-128"/>
              </a:rPr>
              <a:t>運営開始初期段階の業務チェックリスト</a:t>
            </a:r>
            <a:endParaRPr kumimoji="1" lang="ja-JP" altLang="en-US" b="1" dirty="0">
              <a:solidFill>
                <a:schemeClr val="tx1"/>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729777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A077CDD5-FFF6-4669-876F-F4810CFDF000}"/>
              </a:ext>
            </a:extLst>
          </p:cNvPr>
          <p:cNvSpPr txBox="1">
            <a:spLocks/>
          </p:cNvSpPr>
          <p:nvPr/>
        </p:nvSpPr>
        <p:spPr>
          <a:xfrm>
            <a:off x="743197" y="110921"/>
            <a:ext cx="10515600" cy="445103"/>
          </a:xfrm>
          <a:prstGeom prst="rect">
            <a:avLst/>
          </a:prstGeom>
          <a:solidFill>
            <a:schemeClr val="accent1">
              <a:lumMod val="20000"/>
              <a:lumOff val="80000"/>
            </a:schemeClr>
          </a:solidFill>
          <a:ln w="38100">
            <a:solidFill>
              <a:schemeClr val="accent1"/>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2400" dirty="0">
                <a:latin typeface="ＭＳ ゴシック" panose="020B0609070205080204" pitchFamily="49" charset="-128"/>
                <a:ea typeface="ＭＳ ゴシック" panose="020B0609070205080204" pitchFamily="49" charset="-128"/>
              </a:rPr>
              <a:t>指定避難所に配置された防災倉庫内の避難所用備品について</a:t>
            </a:r>
            <a:endParaRPr lang="ja-JP" altLang="en-US" sz="2400" dirty="0">
              <a:latin typeface="ＭＳ Ｐゴシック" panose="020B0600070205080204" pitchFamily="50" charset="-128"/>
              <a:ea typeface="ＭＳ Ｐゴシック" panose="020B0600070205080204" pitchFamily="50" charset="-128"/>
            </a:endParaRPr>
          </a:p>
        </p:txBody>
      </p:sp>
      <p:sp>
        <p:nvSpPr>
          <p:cNvPr id="10" name="スライド番号プレースホルダー 2">
            <a:extLst>
              <a:ext uri="{FF2B5EF4-FFF2-40B4-BE49-F238E27FC236}">
                <a16:creationId xmlns:a16="http://schemas.microsoft.com/office/drawing/2014/main" id="{6703737A-B0E8-45BC-BA99-709989EB13CB}"/>
              </a:ext>
            </a:extLst>
          </p:cNvPr>
          <p:cNvSpPr>
            <a:spLocks noGrp="1"/>
          </p:cNvSpPr>
          <p:nvPr>
            <p:ph type="sldNum" sz="quarter" idx="12"/>
          </p:nvPr>
        </p:nvSpPr>
        <p:spPr>
          <a:xfrm>
            <a:off x="11568270" y="6506369"/>
            <a:ext cx="542925" cy="309562"/>
          </a:xfrm>
          <a:noFill/>
          <a:extLst>
            <a:ext uri="{91240B29-F687-4F45-9708-019B960494DF}">
              <a14:hiddenLine xmlns:a14="http://schemas.microsoft.com/office/drawing/2010/main" w="9525" algn="ctr">
                <a:solidFill>
                  <a:srgbClr val="000000"/>
                </a:solidFill>
                <a:round/>
                <a:headEnd/>
                <a:tailEnd/>
              </a14:hiddenLine>
            </a:ext>
          </a:extLst>
        </p:spPr>
        <p:txBody>
          <a:bodyPr anchor="ctr"/>
          <a:lstStyle>
            <a:lvl1pPr>
              <a:spcBef>
                <a:spcPct val="20000"/>
              </a:spcBef>
              <a:buSzPct val="100000"/>
              <a:buChar char="•"/>
              <a:defRPr kumimoji="1" sz="3200">
                <a:solidFill>
                  <a:schemeClr val="tx1"/>
                </a:solidFill>
                <a:latin typeface="Arial" panose="020B0604020202020204" pitchFamily="34" charset="0"/>
                <a:ea typeface="ＭＳ Ｐゴシック" panose="020B0600070205080204" pitchFamily="50" charset="-128"/>
                <a:cs typeface="Arial" panose="020B0604020202020204" pitchFamily="34" charset="0"/>
              </a:defRPr>
            </a:lvl1pPr>
            <a:lvl2pPr marL="557213" indent="-214313">
              <a:spcBef>
                <a:spcPct val="20000"/>
              </a:spcBef>
              <a:buSzPct val="100000"/>
              <a:buChar char="–"/>
              <a:defRPr kumimoji="1" sz="2800">
                <a:solidFill>
                  <a:schemeClr val="tx1"/>
                </a:solidFill>
                <a:latin typeface="Arial" panose="020B0604020202020204" pitchFamily="34" charset="0"/>
                <a:ea typeface="ＭＳ Ｐゴシック" panose="020B0600070205080204" pitchFamily="50" charset="-128"/>
                <a:cs typeface="Arial" panose="020B0604020202020204" pitchFamily="34" charset="0"/>
              </a:defRPr>
            </a:lvl2pPr>
            <a:lvl3pPr marL="857250" indent="-171450">
              <a:spcBef>
                <a:spcPct val="20000"/>
              </a:spcBef>
              <a:buSzPct val="100000"/>
              <a:buChar char="•"/>
              <a:defRPr kumimoji="1" sz="2400">
                <a:solidFill>
                  <a:schemeClr val="tx1"/>
                </a:solidFill>
                <a:latin typeface="Arial" panose="020B0604020202020204" pitchFamily="34" charset="0"/>
                <a:ea typeface="ＭＳ Ｐゴシック" panose="020B0600070205080204" pitchFamily="50" charset="-128"/>
                <a:cs typeface="Arial" panose="020B0604020202020204" pitchFamily="34" charset="0"/>
              </a:defRPr>
            </a:lvl3pPr>
            <a:lvl4pPr marL="1200150" indent="-171450">
              <a:spcBef>
                <a:spcPct val="20000"/>
              </a:spcBef>
              <a:buSzPct val="100000"/>
              <a:buChar char="–"/>
              <a:defRPr kumimoji="1" sz="2000">
                <a:solidFill>
                  <a:schemeClr val="tx1"/>
                </a:solidFill>
                <a:latin typeface="Arial" panose="020B0604020202020204" pitchFamily="34" charset="0"/>
                <a:ea typeface="ＭＳ Ｐゴシック" panose="020B0600070205080204" pitchFamily="50" charset="-128"/>
                <a:cs typeface="Arial" panose="020B0604020202020204" pitchFamily="34" charset="0"/>
              </a:defRPr>
            </a:lvl4pPr>
            <a:lvl5pPr marL="1543050" indent="-171450">
              <a:spcBef>
                <a:spcPct val="20000"/>
              </a:spcBef>
              <a:buSzPct val="100000"/>
              <a:buChar char="»"/>
              <a:defRPr kumimoji="1" sz="2000">
                <a:solidFill>
                  <a:schemeClr val="tx1"/>
                </a:solidFill>
                <a:latin typeface="Arial" panose="020B0604020202020204" pitchFamily="34" charset="0"/>
                <a:ea typeface="ＭＳ Ｐゴシック" panose="020B0600070205080204" pitchFamily="50" charset="-128"/>
                <a:cs typeface="Arial" panose="020B0604020202020204" pitchFamily="34" charset="0"/>
              </a:defRPr>
            </a:lvl5pPr>
            <a:lvl6pPr marL="2000250" indent="-171450" eaLnBrk="0" fontAlgn="base" hangingPunct="0">
              <a:spcBef>
                <a:spcPct val="20000"/>
              </a:spcBef>
              <a:spcAft>
                <a:spcPct val="0"/>
              </a:spcAft>
              <a:buSzPct val="100000"/>
              <a:buChar char="»"/>
              <a:defRPr kumimoji="1" sz="2000">
                <a:solidFill>
                  <a:schemeClr val="tx1"/>
                </a:solidFill>
                <a:latin typeface="Arial" panose="020B0604020202020204" pitchFamily="34" charset="0"/>
                <a:ea typeface="ＭＳ Ｐゴシック" panose="020B0600070205080204" pitchFamily="50" charset="-128"/>
                <a:cs typeface="Arial" panose="020B0604020202020204" pitchFamily="34" charset="0"/>
              </a:defRPr>
            </a:lvl6pPr>
            <a:lvl7pPr marL="2457450" indent="-171450" eaLnBrk="0" fontAlgn="base" hangingPunct="0">
              <a:spcBef>
                <a:spcPct val="20000"/>
              </a:spcBef>
              <a:spcAft>
                <a:spcPct val="0"/>
              </a:spcAft>
              <a:buSzPct val="100000"/>
              <a:buChar char="»"/>
              <a:defRPr kumimoji="1" sz="2000">
                <a:solidFill>
                  <a:schemeClr val="tx1"/>
                </a:solidFill>
                <a:latin typeface="Arial" panose="020B0604020202020204" pitchFamily="34" charset="0"/>
                <a:ea typeface="ＭＳ Ｐゴシック" panose="020B0600070205080204" pitchFamily="50" charset="-128"/>
                <a:cs typeface="Arial" panose="020B0604020202020204" pitchFamily="34" charset="0"/>
              </a:defRPr>
            </a:lvl7pPr>
            <a:lvl8pPr marL="2914650" indent="-171450" eaLnBrk="0" fontAlgn="base" hangingPunct="0">
              <a:spcBef>
                <a:spcPct val="20000"/>
              </a:spcBef>
              <a:spcAft>
                <a:spcPct val="0"/>
              </a:spcAft>
              <a:buSzPct val="100000"/>
              <a:buChar char="»"/>
              <a:defRPr kumimoji="1" sz="2000">
                <a:solidFill>
                  <a:schemeClr val="tx1"/>
                </a:solidFill>
                <a:latin typeface="Arial" panose="020B0604020202020204" pitchFamily="34" charset="0"/>
                <a:ea typeface="ＭＳ Ｐゴシック" panose="020B0600070205080204" pitchFamily="50" charset="-128"/>
                <a:cs typeface="Arial" panose="020B0604020202020204" pitchFamily="34" charset="0"/>
              </a:defRPr>
            </a:lvl8pPr>
            <a:lvl9pPr marL="3371850" indent="-171450" eaLnBrk="0" fontAlgn="base" hangingPunct="0">
              <a:spcBef>
                <a:spcPct val="20000"/>
              </a:spcBef>
              <a:spcAft>
                <a:spcPct val="0"/>
              </a:spcAft>
              <a:buSzPct val="100000"/>
              <a:buChar char="»"/>
              <a:defRPr kumimoji="1" sz="2000">
                <a:solidFill>
                  <a:schemeClr val="tx1"/>
                </a:solidFill>
                <a:latin typeface="Arial" panose="020B0604020202020204" pitchFamily="34" charset="0"/>
                <a:ea typeface="ＭＳ Ｐゴシック" panose="020B0600070205080204" pitchFamily="50" charset="-128"/>
                <a:cs typeface="Arial" panose="020B0604020202020204" pitchFamily="34" charset="0"/>
              </a:defRPr>
            </a:lvl9pPr>
          </a:lstStyle>
          <a:p>
            <a:pPr>
              <a:spcBef>
                <a:spcPct val="0"/>
              </a:spcBef>
              <a:buFontTx/>
              <a:buNone/>
            </a:pPr>
            <a:fld id="{CC297AA5-4D01-4E30-8738-883486DCE2CD}" type="slidenum">
              <a:rPr kumimoji="0" lang="en-US" altLang="ja-JP" sz="1400">
                <a:latin typeface="ＭＳ ゴシック" panose="020B0609070205080204" pitchFamily="49" charset="-128"/>
                <a:ea typeface="ＭＳ ゴシック" panose="020B0609070205080204" pitchFamily="49" charset="-128"/>
              </a:rPr>
              <a:pPr>
                <a:spcBef>
                  <a:spcPct val="0"/>
                </a:spcBef>
                <a:buFontTx/>
                <a:buNone/>
              </a:pPr>
              <a:t>8</a:t>
            </a:fld>
            <a:endParaRPr kumimoji="0" lang="en-US" altLang="ja-JP" sz="1400" dirty="0">
              <a:latin typeface="ＭＳ ゴシック" panose="020B0609070205080204" pitchFamily="49" charset="-128"/>
              <a:ea typeface="ＭＳ ゴシック" panose="020B0609070205080204" pitchFamily="49" charset="-128"/>
            </a:endParaRPr>
          </a:p>
        </p:txBody>
      </p:sp>
      <p:pic>
        <p:nvPicPr>
          <p:cNvPr id="2" name="図 1">
            <a:extLst>
              <a:ext uri="{FF2B5EF4-FFF2-40B4-BE49-F238E27FC236}">
                <a16:creationId xmlns:a16="http://schemas.microsoft.com/office/drawing/2014/main" id="{9EFAF1F7-CE18-45AF-9ED5-714A9D32610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0805" y="636326"/>
            <a:ext cx="3788228" cy="6121730"/>
          </a:xfrm>
          <a:prstGeom prst="rect">
            <a:avLst/>
          </a:prstGeom>
        </p:spPr>
      </p:pic>
      <p:pic>
        <p:nvPicPr>
          <p:cNvPr id="3" name="図 2">
            <a:extLst>
              <a:ext uri="{FF2B5EF4-FFF2-40B4-BE49-F238E27FC236}">
                <a16:creationId xmlns:a16="http://schemas.microsoft.com/office/drawing/2014/main" id="{0127F8B4-FDF9-451B-87DD-EAC1693201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69033" y="831273"/>
            <a:ext cx="4070912" cy="6026727"/>
          </a:xfrm>
          <a:prstGeom prst="rect">
            <a:avLst/>
          </a:prstGeom>
        </p:spPr>
      </p:pic>
      <p:pic>
        <p:nvPicPr>
          <p:cNvPr id="4" name="図 3">
            <a:extLst>
              <a:ext uri="{FF2B5EF4-FFF2-40B4-BE49-F238E27FC236}">
                <a16:creationId xmlns:a16="http://schemas.microsoft.com/office/drawing/2014/main" id="{FA525052-0546-471E-BF1C-AE42F1EA0B4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39945" y="736271"/>
            <a:ext cx="4070912" cy="6121729"/>
          </a:xfrm>
          <a:prstGeom prst="rect">
            <a:avLst/>
          </a:prstGeom>
        </p:spPr>
      </p:pic>
    </p:spTree>
    <p:extLst>
      <p:ext uri="{BB962C8B-B14F-4D97-AF65-F5344CB8AC3E}">
        <p14:creationId xmlns:p14="http://schemas.microsoft.com/office/powerpoint/2010/main" val="272589598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TotalTime>
  <Words>742</Words>
  <Application>Microsoft Office PowerPoint</Application>
  <PresentationFormat>ワイド画面</PresentationFormat>
  <Paragraphs>73</Paragraphs>
  <Slides>8</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8</vt:i4>
      </vt:variant>
    </vt:vector>
  </HeadingPairs>
  <TitlesOfParts>
    <vt:vector size="15" baseType="lpstr">
      <vt:lpstr>ＭＳ Ｐゴシック</vt:lpstr>
      <vt:lpstr>ＭＳ ゴシック</vt:lpstr>
      <vt:lpstr>游ゴシック</vt:lpstr>
      <vt:lpstr>游ゴシック Light</vt:lpstr>
      <vt:lpstr>Arial</vt:lpstr>
      <vt:lpstr>Times New Roman</vt:lpstr>
      <vt:lpstr>Office テーマ</vt:lpstr>
      <vt:lpstr>避難所開設マニュアル簡易版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伊藤　博一</dc:creator>
  <cp:lastModifiedBy>甲田　博亮</cp:lastModifiedBy>
  <cp:revision>24</cp:revision>
  <cp:lastPrinted>2025-04-23T01:15:28Z</cp:lastPrinted>
  <dcterms:created xsi:type="dcterms:W3CDTF">2025-04-22T06:47:51Z</dcterms:created>
  <dcterms:modified xsi:type="dcterms:W3CDTF">2025-07-16T01:55:43Z</dcterms:modified>
</cp:coreProperties>
</file>